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</p:sldIdLst>
  <p:sldSz cy="6858000" cx="9906125"/>
  <p:notesSz cx="6858000" cy="9144000"/>
  <p:embeddedFontLst>
    <p:embeddedFont>
      <p:font typeface="Montserrat SemiBold"/>
      <p:regular r:id="rId14"/>
      <p:bold r:id="rId15"/>
      <p:italic r:id="rId16"/>
      <p:boldItalic r:id="rId17"/>
    </p:embeddedFont>
    <p:embeddedFont>
      <p:font typeface="Montserrat"/>
      <p:bold r:id="rId18"/>
      <p:boldItalic r:id="rId19"/>
    </p:embeddedFont>
    <p:embeddedFont>
      <p:font typeface="Poppins"/>
      <p:regular r:id="rId20"/>
      <p:bold r:id="rId21"/>
      <p:italic r:id="rId22"/>
      <p:boldItalic r:id="rId23"/>
    </p:embeddedFont>
    <p:embeddedFont>
      <p:font typeface="Poppins Light"/>
      <p:regular r:id="rId24"/>
      <p:bold r:id="rId25"/>
      <p:italic r:id="rId26"/>
      <p:boldItalic r:id="rId27"/>
    </p:embeddedFont>
    <p:embeddedFont>
      <p:font typeface="Poppins SemiBold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04">
          <p15:clr>
            <a:srgbClr val="00FFFF"/>
          </p15:clr>
        </p15:guide>
        <p15:guide id="2" pos="3120">
          <p15:clr>
            <a:srgbClr val="00FFFF"/>
          </p15:clr>
        </p15:guide>
        <p15:guide id="3" pos="3356">
          <p15:clr>
            <a:srgbClr val="00FFFF"/>
          </p15:clr>
        </p15:guide>
        <p15:guide id="4" orient="horz" pos="2448">
          <p15:clr>
            <a:srgbClr val="00FFFF"/>
          </p15:clr>
        </p15:guide>
        <p15:guide id="5" orient="horz" pos="393">
          <p15:clr>
            <a:srgbClr val="00FFFF"/>
          </p15:clr>
        </p15:guide>
        <p15:guide id="6" orient="horz" pos="223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04" orient="horz"/>
        <p:guide pos="3120"/>
        <p:guide pos="3356"/>
        <p:guide pos="2448" orient="horz"/>
        <p:guide pos="393" orient="horz"/>
        <p:guide pos="223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oppins-regular.fntdata"/><Relationship Id="rId22" Type="http://schemas.openxmlformats.org/officeDocument/2006/relationships/font" Target="fonts/Poppins-italic.fntdata"/><Relationship Id="rId21" Type="http://schemas.openxmlformats.org/officeDocument/2006/relationships/font" Target="fonts/Poppins-bold.fntdata"/><Relationship Id="rId24" Type="http://schemas.openxmlformats.org/officeDocument/2006/relationships/font" Target="fonts/PoppinsLight-regular.fntdata"/><Relationship Id="rId23" Type="http://schemas.openxmlformats.org/officeDocument/2006/relationships/font" Target="fonts/Poppins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PoppinsLight-italic.fntdata"/><Relationship Id="rId25" Type="http://schemas.openxmlformats.org/officeDocument/2006/relationships/font" Target="fonts/PoppinsLight-bold.fntdata"/><Relationship Id="rId28" Type="http://schemas.openxmlformats.org/officeDocument/2006/relationships/font" Target="fonts/PoppinsSemiBold-regular.fntdata"/><Relationship Id="rId27" Type="http://schemas.openxmlformats.org/officeDocument/2006/relationships/font" Target="fonts/PoppinsLight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PoppinsSemiBold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PoppinsSemiBold-boldItalic.fntdata"/><Relationship Id="rId30" Type="http://schemas.openxmlformats.org/officeDocument/2006/relationships/font" Target="fonts/PoppinsSemiBold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font" Target="fonts/MontserratSemiBold-bold.fntdata"/><Relationship Id="rId14" Type="http://schemas.openxmlformats.org/officeDocument/2006/relationships/font" Target="fonts/MontserratSemiBold-regular.fntdata"/><Relationship Id="rId17" Type="http://schemas.openxmlformats.org/officeDocument/2006/relationships/font" Target="fonts/MontserratSemiBold-boldItalic.fntdata"/><Relationship Id="rId16" Type="http://schemas.openxmlformats.org/officeDocument/2006/relationships/font" Target="fonts/MontserratSemiBold-italic.fntdata"/><Relationship Id="rId19" Type="http://schemas.openxmlformats.org/officeDocument/2006/relationships/font" Target="fonts/Montserrat-boldItalic.fntdata"/><Relationship Id="rId18" Type="http://schemas.openxmlformats.org/officeDocument/2006/relationships/font" Target="fonts/Montserrat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952776" y="685800"/>
            <a:ext cx="4953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50ba7b6e4b_12_75:notes"/>
          <p:cNvSpPr txBox="1"/>
          <p:nvPr>
            <p:ph idx="1" type="body"/>
          </p:nvPr>
        </p:nvSpPr>
        <p:spPr>
          <a:xfrm>
            <a:off x="686353" y="4342538"/>
            <a:ext cx="5485289" cy="41130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250ba7b6e4b_12_75:notes"/>
          <p:cNvSpPr/>
          <p:nvPr>
            <p:ph idx="2" type="sldImg"/>
          </p:nvPr>
        </p:nvSpPr>
        <p:spPr>
          <a:xfrm>
            <a:off x="718242" y="693724"/>
            <a:ext cx="5421529" cy="3427726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f17adbcb0d_0_121:notes"/>
          <p:cNvSpPr txBox="1"/>
          <p:nvPr>
            <p:ph idx="1" type="body"/>
          </p:nvPr>
        </p:nvSpPr>
        <p:spPr>
          <a:xfrm>
            <a:off x="686353" y="4342538"/>
            <a:ext cx="5485200" cy="41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2f17adbcb0d_0_121:notes"/>
          <p:cNvSpPr/>
          <p:nvPr>
            <p:ph idx="2" type="sldImg"/>
          </p:nvPr>
        </p:nvSpPr>
        <p:spPr>
          <a:xfrm>
            <a:off x="718242" y="693724"/>
            <a:ext cx="5421600" cy="3427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08d449cbe7_0_0:notes"/>
          <p:cNvSpPr txBox="1"/>
          <p:nvPr>
            <p:ph idx="1" type="body"/>
          </p:nvPr>
        </p:nvSpPr>
        <p:spPr>
          <a:xfrm>
            <a:off x="686353" y="4342538"/>
            <a:ext cx="5485200" cy="41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308d449cbe7_0_0:notes"/>
          <p:cNvSpPr/>
          <p:nvPr>
            <p:ph idx="2" type="sldImg"/>
          </p:nvPr>
        </p:nvSpPr>
        <p:spPr>
          <a:xfrm>
            <a:off x="718242" y="693724"/>
            <a:ext cx="5421600" cy="3427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08d449cbe7_0_15:notes"/>
          <p:cNvSpPr txBox="1"/>
          <p:nvPr>
            <p:ph idx="1" type="body"/>
          </p:nvPr>
        </p:nvSpPr>
        <p:spPr>
          <a:xfrm>
            <a:off x="686353" y="4342538"/>
            <a:ext cx="5485200" cy="41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308d449cbe7_0_15:notes"/>
          <p:cNvSpPr/>
          <p:nvPr>
            <p:ph idx="2" type="sldImg"/>
          </p:nvPr>
        </p:nvSpPr>
        <p:spPr>
          <a:xfrm>
            <a:off x="718242" y="693724"/>
            <a:ext cx="5421600" cy="3427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08d449cbe7_0_29:notes"/>
          <p:cNvSpPr txBox="1"/>
          <p:nvPr>
            <p:ph idx="1" type="body"/>
          </p:nvPr>
        </p:nvSpPr>
        <p:spPr>
          <a:xfrm>
            <a:off x="686353" y="4342538"/>
            <a:ext cx="5485200" cy="41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308d449cbe7_0_29:notes"/>
          <p:cNvSpPr/>
          <p:nvPr>
            <p:ph idx="2" type="sldImg"/>
          </p:nvPr>
        </p:nvSpPr>
        <p:spPr>
          <a:xfrm>
            <a:off x="718242" y="693724"/>
            <a:ext cx="5421600" cy="3427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08d449cbe7_0_61:notes"/>
          <p:cNvSpPr txBox="1"/>
          <p:nvPr>
            <p:ph idx="1" type="body"/>
          </p:nvPr>
        </p:nvSpPr>
        <p:spPr>
          <a:xfrm>
            <a:off x="686353" y="4342538"/>
            <a:ext cx="5485200" cy="41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308d449cbe7_0_61:notes"/>
          <p:cNvSpPr/>
          <p:nvPr>
            <p:ph idx="2" type="sldImg"/>
          </p:nvPr>
        </p:nvSpPr>
        <p:spPr>
          <a:xfrm>
            <a:off x="718242" y="693724"/>
            <a:ext cx="5421600" cy="3427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08d449cbe7_0_41:notes"/>
          <p:cNvSpPr txBox="1"/>
          <p:nvPr>
            <p:ph idx="1" type="body"/>
          </p:nvPr>
        </p:nvSpPr>
        <p:spPr>
          <a:xfrm>
            <a:off x="686353" y="4342538"/>
            <a:ext cx="5485200" cy="41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308d449cbe7_0_41:notes"/>
          <p:cNvSpPr/>
          <p:nvPr>
            <p:ph idx="2" type="sldImg"/>
          </p:nvPr>
        </p:nvSpPr>
        <p:spPr>
          <a:xfrm>
            <a:off x="718242" y="693724"/>
            <a:ext cx="5421600" cy="3427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37688" y="992767"/>
            <a:ext cx="9230700" cy="2736900"/>
          </a:xfrm>
          <a:prstGeom prst="rect">
            <a:avLst/>
          </a:prstGeom>
        </p:spPr>
        <p:txBody>
          <a:bodyPr anchorCtr="0" anchor="b" bIns="106675" lIns="106675" spcFirstLastPara="1" rIns="106675" wrap="square" tIns="1066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2pPr>
            <a:lvl3pPr lvl="2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3pPr>
            <a:lvl4pPr lvl="3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4pPr>
            <a:lvl5pPr lvl="4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5pPr>
            <a:lvl6pPr lvl="5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6pPr>
            <a:lvl7pPr lvl="6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7pPr>
            <a:lvl8pPr lvl="7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8pPr>
            <a:lvl9pPr lvl="8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37679" y="3778833"/>
            <a:ext cx="9230700" cy="1056900"/>
          </a:xfrm>
          <a:prstGeom prst="rect">
            <a:avLst/>
          </a:prstGeom>
        </p:spPr>
        <p:txBody>
          <a:bodyPr anchorCtr="0" anchor="t" bIns="106675" lIns="106675" spcFirstLastPara="1" rIns="106675" wrap="square" tIns="1066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9178612" y="6217622"/>
            <a:ext cx="594300" cy="524700"/>
          </a:xfrm>
          <a:prstGeom prst="rect">
            <a:avLst/>
          </a:prstGeom>
        </p:spPr>
        <p:txBody>
          <a:bodyPr anchorCtr="0" anchor="ctr" bIns="106675" lIns="106675" spcFirstLastPara="1" rIns="106675" wrap="square" tIns="1066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37679" y="1474833"/>
            <a:ext cx="9230700" cy="2618100"/>
          </a:xfrm>
          <a:prstGeom prst="rect">
            <a:avLst/>
          </a:prstGeom>
        </p:spPr>
        <p:txBody>
          <a:bodyPr anchorCtr="0" anchor="b" bIns="106675" lIns="106675" spcFirstLastPara="1" rIns="106675" wrap="square" tIns="1066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37679" y="4202967"/>
            <a:ext cx="9230700" cy="1734300"/>
          </a:xfrm>
          <a:prstGeom prst="rect">
            <a:avLst/>
          </a:prstGeom>
        </p:spPr>
        <p:txBody>
          <a:bodyPr anchorCtr="0" anchor="t" bIns="106675" lIns="106675" spcFirstLastPara="1" rIns="106675" wrap="square" tIns="106675">
            <a:normAutofit/>
          </a:bodyPr>
          <a:lstStyle>
            <a:lvl1pPr indent="-361950" lvl="0" marL="457200" algn="ctr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indent="-330200" lvl="1" marL="9144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9178612" y="6217622"/>
            <a:ext cx="594300" cy="524700"/>
          </a:xfrm>
          <a:prstGeom prst="rect">
            <a:avLst/>
          </a:prstGeom>
        </p:spPr>
        <p:txBody>
          <a:bodyPr anchorCtr="0" anchor="ctr" bIns="106675" lIns="106675" spcFirstLastPara="1" rIns="106675" wrap="square" tIns="1066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9178612" y="6217622"/>
            <a:ext cx="594300" cy="524700"/>
          </a:xfrm>
          <a:prstGeom prst="rect">
            <a:avLst/>
          </a:prstGeom>
        </p:spPr>
        <p:txBody>
          <a:bodyPr anchorCtr="0" anchor="ctr" bIns="106675" lIns="106675" spcFirstLastPara="1" rIns="106675" wrap="square" tIns="1066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494528" y="6247376"/>
            <a:ext cx="2305706" cy="470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3388359" y="6247376"/>
            <a:ext cx="3138764" cy="470931"/>
          </a:xfrm>
          <a:prstGeom prst="rect">
            <a:avLst/>
          </a:prstGeom>
          <a:noFill/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7102766" y="6247376"/>
            <a:ext cx="2305706" cy="470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494528" y="273627"/>
            <a:ext cx="8912389" cy="1143477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92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body"/>
          </p:nvPr>
        </p:nvSpPr>
        <p:spPr>
          <a:xfrm>
            <a:off x="494528" y="1604331"/>
            <a:ext cx="8912389" cy="45249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1553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306"/>
              <a:buChar char="●"/>
              <a:defRPr/>
            </a:lvl1pPr>
            <a:lvl2pPr indent="-349567" lvl="1" marL="914400" algn="l">
              <a:lnSpc>
                <a:spcPct val="93000"/>
              </a:lnSpc>
              <a:spcBef>
                <a:spcPts val="1293"/>
              </a:spcBef>
              <a:spcAft>
                <a:spcPts val="0"/>
              </a:spcAft>
              <a:buSzPts val="1905"/>
              <a:buChar char="−"/>
              <a:defRPr/>
            </a:lvl2pPr>
            <a:lvl3pPr indent="-290807" lvl="2" marL="1371600" algn="l">
              <a:lnSpc>
                <a:spcPct val="93000"/>
              </a:lnSpc>
              <a:spcBef>
                <a:spcPts val="1034"/>
              </a:spcBef>
              <a:spcAft>
                <a:spcPts val="0"/>
              </a:spcAft>
              <a:buSzPts val="980"/>
              <a:buChar char="●"/>
              <a:defRPr/>
            </a:lvl3pPr>
            <a:lvl4pPr indent="-314991" lvl="3" marL="1828800" algn="l">
              <a:lnSpc>
                <a:spcPct val="93000"/>
              </a:lnSpc>
              <a:spcBef>
                <a:spcPts val="771"/>
              </a:spcBef>
              <a:spcAft>
                <a:spcPts val="0"/>
              </a:spcAft>
              <a:buSzPts val="1361"/>
              <a:buChar char="−"/>
              <a:defRPr/>
            </a:lvl4pPr>
            <a:lvl5pPr indent="-280435" lvl="4" marL="2286000" algn="l">
              <a:lnSpc>
                <a:spcPct val="93000"/>
              </a:lnSpc>
              <a:spcBef>
                <a:spcPts val="522"/>
              </a:spcBef>
              <a:spcAft>
                <a:spcPts val="0"/>
              </a:spcAft>
              <a:buSzPts val="816"/>
              <a:buChar char="●"/>
              <a:defRPr/>
            </a:lvl5pPr>
            <a:lvl6pPr indent="-280035" lvl="5" marL="27432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7pPr>
            <a:lvl8pPr indent="-280034" lvl="7" marL="36576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8pPr>
            <a:lvl9pPr indent="-280034" lvl="8" marL="4114800" algn="l">
              <a:lnSpc>
                <a:spcPct val="93000"/>
              </a:lnSpc>
              <a:spcBef>
                <a:spcPts val="263"/>
              </a:spcBef>
              <a:spcAft>
                <a:spcPts val="263"/>
              </a:spcAft>
              <a:buSzPts val="810"/>
              <a:buChar char="●"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494528" y="6247376"/>
            <a:ext cx="2305706" cy="470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3388359" y="6247376"/>
            <a:ext cx="3138764" cy="470931"/>
          </a:xfrm>
          <a:prstGeom prst="rect">
            <a:avLst/>
          </a:prstGeom>
          <a:noFill/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7102766" y="6247376"/>
            <a:ext cx="2305706" cy="470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ctrTitle"/>
          </p:nvPr>
        </p:nvSpPr>
        <p:spPr>
          <a:xfrm>
            <a:off x="742570" y="2129985"/>
            <a:ext cx="8420988" cy="1470395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92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subTitle"/>
          </p:nvPr>
        </p:nvSpPr>
        <p:spPr>
          <a:xfrm>
            <a:off x="1486695" y="3885530"/>
            <a:ext cx="6934283" cy="1752666"/>
          </a:xfrm>
          <a:prstGeom prst="rect">
            <a:avLst/>
          </a:prstGeom>
          <a:noFill/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306"/>
              <a:buNone/>
              <a:defRPr/>
            </a:lvl1pPr>
            <a:lvl2pPr lvl="1" algn="l">
              <a:lnSpc>
                <a:spcPct val="93000"/>
              </a:lnSpc>
              <a:spcBef>
                <a:spcPts val="1293"/>
              </a:spcBef>
              <a:spcAft>
                <a:spcPts val="0"/>
              </a:spcAft>
              <a:buSzPts val="1350"/>
              <a:buChar char="−"/>
              <a:defRPr/>
            </a:lvl2pPr>
            <a:lvl3pPr lvl="2" algn="l">
              <a:lnSpc>
                <a:spcPct val="93000"/>
              </a:lnSpc>
              <a:spcBef>
                <a:spcPts val="1034"/>
              </a:spcBef>
              <a:spcAft>
                <a:spcPts val="0"/>
              </a:spcAft>
              <a:buSzPts val="810"/>
              <a:buChar char="●"/>
              <a:defRPr/>
            </a:lvl3pPr>
            <a:lvl4pPr lvl="3" algn="l">
              <a:lnSpc>
                <a:spcPct val="93000"/>
              </a:lnSpc>
              <a:spcBef>
                <a:spcPts val="771"/>
              </a:spcBef>
              <a:spcAft>
                <a:spcPts val="0"/>
              </a:spcAft>
              <a:buSzPts val="1350"/>
              <a:buChar char="−"/>
              <a:defRPr/>
            </a:lvl4pPr>
            <a:lvl5pPr lvl="4" algn="l">
              <a:lnSpc>
                <a:spcPct val="93000"/>
              </a:lnSpc>
              <a:spcBef>
                <a:spcPts val="522"/>
              </a:spcBef>
              <a:spcAft>
                <a:spcPts val="0"/>
              </a:spcAft>
              <a:buSzPts val="810"/>
              <a:buChar char="●"/>
              <a:defRPr/>
            </a:lvl5pPr>
            <a:lvl6pPr lvl="5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6pPr>
            <a:lvl7pPr lvl="6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7pPr>
            <a:lvl8pPr lvl="7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8pPr>
            <a:lvl9pPr lvl="8" algn="l">
              <a:lnSpc>
                <a:spcPct val="93000"/>
              </a:lnSpc>
              <a:spcBef>
                <a:spcPts val="263"/>
              </a:spcBef>
              <a:spcAft>
                <a:spcPts val="263"/>
              </a:spcAft>
              <a:buSzPts val="810"/>
              <a:buChar char="●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494528" y="6247376"/>
            <a:ext cx="2305706" cy="470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3388359" y="6247376"/>
            <a:ext cx="3138764" cy="470931"/>
          </a:xfrm>
          <a:prstGeom prst="rect">
            <a:avLst/>
          </a:prstGeom>
          <a:noFill/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7102766" y="6247376"/>
            <a:ext cx="2305706" cy="470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783132" y="4406862"/>
            <a:ext cx="8419424" cy="13623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29"/>
              <a:buFont typeface="Arial"/>
              <a:buNone/>
              <a:defRPr b="1" sz="3629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783132" y="2906223"/>
            <a:ext cx="8419424" cy="150063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816"/>
              <a:buNone/>
              <a:defRPr sz="1814"/>
            </a:lvl1pPr>
            <a:lvl2pPr indent="-314325" lvl="1" marL="914400" algn="l">
              <a:lnSpc>
                <a:spcPct val="93000"/>
              </a:lnSpc>
              <a:spcBef>
                <a:spcPts val="1293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3000"/>
              </a:lnSpc>
              <a:spcBef>
                <a:spcPts val="1034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3000"/>
              </a:lnSpc>
              <a:spcBef>
                <a:spcPts val="771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3000"/>
              </a:lnSpc>
              <a:spcBef>
                <a:spcPts val="522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7pPr>
            <a:lvl8pPr indent="-280034" lvl="7" marL="36576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8pPr>
            <a:lvl9pPr indent="-280034" lvl="8" marL="4114800" algn="l">
              <a:lnSpc>
                <a:spcPct val="93000"/>
              </a:lnSpc>
              <a:spcBef>
                <a:spcPts val="263"/>
              </a:spcBef>
              <a:spcAft>
                <a:spcPts val="263"/>
              </a:spcAft>
              <a:buSzPts val="810"/>
              <a:buChar char="●"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494528" y="6247376"/>
            <a:ext cx="2305706" cy="470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3388359" y="6247376"/>
            <a:ext cx="3138764" cy="470931"/>
          </a:xfrm>
          <a:prstGeom prst="rect">
            <a:avLst/>
          </a:prstGeom>
          <a:noFill/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7102766" y="6247376"/>
            <a:ext cx="2305706" cy="470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494528" y="273627"/>
            <a:ext cx="8912389" cy="1143477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92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494528" y="1604331"/>
            <a:ext cx="4380535" cy="45249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118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43"/>
              <a:buChar char="●"/>
              <a:defRPr sz="2540"/>
            </a:lvl1pPr>
            <a:lvl2pPr indent="-332279" lvl="1" marL="914400" algn="l">
              <a:lnSpc>
                <a:spcPct val="93000"/>
              </a:lnSpc>
              <a:spcBef>
                <a:spcPts val="1293"/>
              </a:spcBef>
              <a:spcAft>
                <a:spcPts val="0"/>
              </a:spcAft>
              <a:buSzPts val="1633"/>
              <a:buChar char="−"/>
              <a:defRPr sz="2177"/>
            </a:lvl2pPr>
            <a:lvl3pPr indent="-280435" lvl="2" marL="1371600" algn="l">
              <a:lnSpc>
                <a:spcPct val="93000"/>
              </a:lnSpc>
              <a:spcBef>
                <a:spcPts val="1034"/>
              </a:spcBef>
              <a:spcAft>
                <a:spcPts val="0"/>
              </a:spcAft>
              <a:buSzPts val="816"/>
              <a:buChar char="●"/>
              <a:defRPr sz="1814"/>
            </a:lvl3pPr>
            <a:lvl4pPr indent="-306371" lvl="3" marL="1828800" algn="l">
              <a:lnSpc>
                <a:spcPct val="93000"/>
              </a:lnSpc>
              <a:spcBef>
                <a:spcPts val="771"/>
              </a:spcBef>
              <a:spcAft>
                <a:spcPts val="0"/>
              </a:spcAft>
              <a:buSzPts val="1225"/>
              <a:buChar char="−"/>
              <a:defRPr sz="1633"/>
            </a:lvl4pPr>
            <a:lvl5pPr indent="-275263" lvl="4" marL="2286000" algn="l">
              <a:lnSpc>
                <a:spcPct val="93000"/>
              </a:lnSpc>
              <a:spcBef>
                <a:spcPts val="522"/>
              </a:spcBef>
              <a:spcAft>
                <a:spcPts val="0"/>
              </a:spcAft>
              <a:buSzPts val="735"/>
              <a:buChar char="●"/>
              <a:defRPr sz="1633"/>
            </a:lvl5pPr>
            <a:lvl6pPr indent="-280035" lvl="5" marL="27432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7pPr>
            <a:lvl8pPr indent="-280034" lvl="7" marL="36576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8pPr>
            <a:lvl9pPr indent="-280034" lvl="8" marL="4114800" algn="l">
              <a:lnSpc>
                <a:spcPct val="93000"/>
              </a:lnSpc>
              <a:spcBef>
                <a:spcPts val="263"/>
              </a:spcBef>
              <a:spcAft>
                <a:spcPts val="263"/>
              </a:spcAft>
              <a:buSzPts val="810"/>
              <a:buChar char="●"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5024819" y="1604331"/>
            <a:ext cx="4382098" cy="45249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118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43"/>
              <a:buChar char="●"/>
              <a:defRPr sz="2540"/>
            </a:lvl1pPr>
            <a:lvl2pPr indent="-332279" lvl="1" marL="914400" algn="l">
              <a:lnSpc>
                <a:spcPct val="93000"/>
              </a:lnSpc>
              <a:spcBef>
                <a:spcPts val="1293"/>
              </a:spcBef>
              <a:spcAft>
                <a:spcPts val="0"/>
              </a:spcAft>
              <a:buSzPts val="1633"/>
              <a:buChar char="−"/>
              <a:defRPr sz="2177"/>
            </a:lvl2pPr>
            <a:lvl3pPr indent="-280435" lvl="2" marL="1371600" algn="l">
              <a:lnSpc>
                <a:spcPct val="93000"/>
              </a:lnSpc>
              <a:spcBef>
                <a:spcPts val="1034"/>
              </a:spcBef>
              <a:spcAft>
                <a:spcPts val="0"/>
              </a:spcAft>
              <a:buSzPts val="816"/>
              <a:buChar char="●"/>
              <a:defRPr sz="1814"/>
            </a:lvl3pPr>
            <a:lvl4pPr indent="-306371" lvl="3" marL="1828800" algn="l">
              <a:lnSpc>
                <a:spcPct val="93000"/>
              </a:lnSpc>
              <a:spcBef>
                <a:spcPts val="771"/>
              </a:spcBef>
              <a:spcAft>
                <a:spcPts val="0"/>
              </a:spcAft>
              <a:buSzPts val="1225"/>
              <a:buChar char="−"/>
              <a:defRPr sz="1633"/>
            </a:lvl4pPr>
            <a:lvl5pPr indent="-275263" lvl="4" marL="2286000" algn="l">
              <a:lnSpc>
                <a:spcPct val="93000"/>
              </a:lnSpc>
              <a:spcBef>
                <a:spcPts val="522"/>
              </a:spcBef>
              <a:spcAft>
                <a:spcPts val="0"/>
              </a:spcAft>
              <a:buSzPts val="735"/>
              <a:buChar char="●"/>
              <a:defRPr sz="1633"/>
            </a:lvl5pPr>
            <a:lvl6pPr indent="-280035" lvl="5" marL="27432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7pPr>
            <a:lvl8pPr indent="-280034" lvl="7" marL="36576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8pPr>
            <a:lvl9pPr indent="-280034" lvl="8" marL="4114800" algn="l">
              <a:lnSpc>
                <a:spcPct val="93000"/>
              </a:lnSpc>
              <a:spcBef>
                <a:spcPts val="263"/>
              </a:spcBef>
              <a:spcAft>
                <a:spcPts val="263"/>
              </a:spcAft>
              <a:buSzPts val="810"/>
              <a:buChar char="●"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494528" y="6247376"/>
            <a:ext cx="2305706" cy="470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3388359" y="6247376"/>
            <a:ext cx="3138764" cy="470931"/>
          </a:xfrm>
          <a:prstGeom prst="rect">
            <a:avLst/>
          </a:prstGeom>
          <a:noFill/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7102766" y="6247376"/>
            <a:ext cx="2305706" cy="470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496083" y="275072"/>
            <a:ext cx="8915517" cy="1142043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92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496082" y="1535196"/>
            <a:ext cx="4375853" cy="63942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980"/>
              <a:buNone/>
              <a:defRPr b="1" sz="2177"/>
            </a:lvl1pPr>
            <a:lvl2pPr indent="-314325" lvl="1" marL="914400" algn="l">
              <a:lnSpc>
                <a:spcPct val="93000"/>
              </a:lnSpc>
              <a:spcBef>
                <a:spcPts val="1293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3000"/>
              </a:lnSpc>
              <a:spcBef>
                <a:spcPts val="1034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3000"/>
              </a:lnSpc>
              <a:spcBef>
                <a:spcPts val="771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3000"/>
              </a:lnSpc>
              <a:spcBef>
                <a:spcPts val="522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7pPr>
            <a:lvl8pPr indent="-280034" lvl="7" marL="36576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8pPr>
            <a:lvl9pPr indent="-280034" lvl="8" marL="4114800" algn="l">
              <a:lnSpc>
                <a:spcPct val="93000"/>
              </a:lnSpc>
              <a:spcBef>
                <a:spcPts val="263"/>
              </a:spcBef>
              <a:spcAft>
                <a:spcPts val="263"/>
              </a:spcAft>
              <a:buSzPts val="810"/>
              <a:buChar char="●"/>
              <a:defRPr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496082" y="2174630"/>
            <a:ext cx="4375853" cy="39517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0807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980"/>
              <a:buChar char="●"/>
              <a:defRPr sz="2177"/>
            </a:lvl1pPr>
            <a:lvl2pPr indent="-314991" lvl="1" marL="914400" algn="l">
              <a:lnSpc>
                <a:spcPct val="93000"/>
              </a:lnSpc>
              <a:spcBef>
                <a:spcPts val="1293"/>
              </a:spcBef>
              <a:spcAft>
                <a:spcPts val="0"/>
              </a:spcAft>
              <a:buSzPts val="1361"/>
              <a:buChar char="−"/>
              <a:defRPr sz="1814"/>
            </a:lvl2pPr>
            <a:lvl3pPr indent="-275262" lvl="2" marL="1371600" algn="l">
              <a:lnSpc>
                <a:spcPct val="93000"/>
              </a:lnSpc>
              <a:spcBef>
                <a:spcPts val="1034"/>
              </a:spcBef>
              <a:spcAft>
                <a:spcPts val="0"/>
              </a:spcAft>
              <a:buSzPts val="735"/>
              <a:buChar char="●"/>
              <a:defRPr sz="1633"/>
            </a:lvl3pPr>
            <a:lvl4pPr indent="-297751" lvl="3" marL="1828800" algn="l">
              <a:lnSpc>
                <a:spcPct val="93000"/>
              </a:lnSpc>
              <a:spcBef>
                <a:spcPts val="771"/>
              </a:spcBef>
              <a:spcAft>
                <a:spcPts val="0"/>
              </a:spcAft>
              <a:buSzPts val="1089"/>
              <a:buChar char="−"/>
              <a:defRPr sz="1452"/>
            </a:lvl4pPr>
            <a:lvl5pPr indent="-270090" lvl="4" marL="2286000" algn="l">
              <a:lnSpc>
                <a:spcPct val="93000"/>
              </a:lnSpc>
              <a:spcBef>
                <a:spcPts val="522"/>
              </a:spcBef>
              <a:spcAft>
                <a:spcPts val="0"/>
              </a:spcAft>
              <a:buSzPts val="653"/>
              <a:buChar char="●"/>
              <a:defRPr sz="1452"/>
            </a:lvl5pPr>
            <a:lvl6pPr indent="-280035" lvl="5" marL="27432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7pPr>
            <a:lvl8pPr indent="-280034" lvl="7" marL="36576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8pPr>
            <a:lvl9pPr indent="-280034" lvl="8" marL="4114800" algn="l">
              <a:lnSpc>
                <a:spcPct val="93000"/>
              </a:lnSpc>
              <a:spcBef>
                <a:spcPts val="263"/>
              </a:spcBef>
              <a:spcAft>
                <a:spcPts val="263"/>
              </a:spcAft>
              <a:buSzPts val="810"/>
              <a:buChar char="●"/>
              <a:defRPr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5032619" y="1535196"/>
            <a:ext cx="4378971" cy="63942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980"/>
              <a:buNone/>
              <a:defRPr b="1" sz="2177"/>
            </a:lvl1pPr>
            <a:lvl2pPr indent="-314325" lvl="1" marL="914400" algn="l">
              <a:lnSpc>
                <a:spcPct val="93000"/>
              </a:lnSpc>
              <a:spcBef>
                <a:spcPts val="1293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3000"/>
              </a:lnSpc>
              <a:spcBef>
                <a:spcPts val="1034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3000"/>
              </a:lnSpc>
              <a:spcBef>
                <a:spcPts val="771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3000"/>
              </a:lnSpc>
              <a:spcBef>
                <a:spcPts val="522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7pPr>
            <a:lvl8pPr indent="-280034" lvl="7" marL="36576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8pPr>
            <a:lvl9pPr indent="-280034" lvl="8" marL="4114800" algn="l">
              <a:lnSpc>
                <a:spcPct val="93000"/>
              </a:lnSpc>
              <a:spcBef>
                <a:spcPts val="263"/>
              </a:spcBef>
              <a:spcAft>
                <a:spcPts val="263"/>
              </a:spcAft>
              <a:buSzPts val="810"/>
              <a:buChar char="●"/>
              <a:defRPr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5032619" y="2174630"/>
            <a:ext cx="4378971" cy="39517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0807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980"/>
              <a:buChar char="●"/>
              <a:defRPr sz="2177"/>
            </a:lvl1pPr>
            <a:lvl2pPr indent="-314991" lvl="1" marL="914400" algn="l">
              <a:lnSpc>
                <a:spcPct val="93000"/>
              </a:lnSpc>
              <a:spcBef>
                <a:spcPts val="1293"/>
              </a:spcBef>
              <a:spcAft>
                <a:spcPts val="0"/>
              </a:spcAft>
              <a:buSzPts val="1361"/>
              <a:buChar char="−"/>
              <a:defRPr sz="1814"/>
            </a:lvl2pPr>
            <a:lvl3pPr indent="-275262" lvl="2" marL="1371600" algn="l">
              <a:lnSpc>
                <a:spcPct val="93000"/>
              </a:lnSpc>
              <a:spcBef>
                <a:spcPts val="1034"/>
              </a:spcBef>
              <a:spcAft>
                <a:spcPts val="0"/>
              </a:spcAft>
              <a:buSzPts val="735"/>
              <a:buChar char="●"/>
              <a:defRPr sz="1633"/>
            </a:lvl3pPr>
            <a:lvl4pPr indent="-297751" lvl="3" marL="1828800" algn="l">
              <a:lnSpc>
                <a:spcPct val="93000"/>
              </a:lnSpc>
              <a:spcBef>
                <a:spcPts val="771"/>
              </a:spcBef>
              <a:spcAft>
                <a:spcPts val="0"/>
              </a:spcAft>
              <a:buSzPts val="1089"/>
              <a:buChar char="−"/>
              <a:defRPr sz="1452"/>
            </a:lvl4pPr>
            <a:lvl5pPr indent="-270090" lvl="4" marL="2286000" algn="l">
              <a:lnSpc>
                <a:spcPct val="93000"/>
              </a:lnSpc>
              <a:spcBef>
                <a:spcPts val="522"/>
              </a:spcBef>
              <a:spcAft>
                <a:spcPts val="0"/>
              </a:spcAft>
              <a:buSzPts val="653"/>
              <a:buChar char="●"/>
              <a:defRPr sz="1452"/>
            </a:lvl5pPr>
            <a:lvl6pPr indent="-280035" lvl="5" marL="27432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7pPr>
            <a:lvl8pPr indent="-280034" lvl="7" marL="36576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8pPr>
            <a:lvl9pPr indent="-280034" lvl="8" marL="4114800" algn="l">
              <a:lnSpc>
                <a:spcPct val="93000"/>
              </a:lnSpc>
              <a:spcBef>
                <a:spcPts val="263"/>
              </a:spcBef>
              <a:spcAft>
                <a:spcPts val="263"/>
              </a:spcAft>
              <a:buSzPts val="810"/>
              <a:buChar char="●"/>
              <a:defRPr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494528" y="6247376"/>
            <a:ext cx="2305706" cy="470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3388359" y="6247376"/>
            <a:ext cx="3138764" cy="470931"/>
          </a:xfrm>
          <a:prstGeom prst="rect">
            <a:avLst/>
          </a:prstGeom>
          <a:noFill/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7102766" y="6247376"/>
            <a:ext cx="2305706" cy="470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494528" y="273627"/>
            <a:ext cx="8912389" cy="1143477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92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494528" y="6247376"/>
            <a:ext cx="2305706" cy="470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388359" y="6247376"/>
            <a:ext cx="3138764" cy="470931"/>
          </a:xfrm>
          <a:prstGeom prst="rect">
            <a:avLst/>
          </a:prstGeom>
          <a:noFill/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7102766" y="6247376"/>
            <a:ext cx="2305706" cy="470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496083" y="273628"/>
            <a:ext cx="3258884" cy="116076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4"/>
              <a:buFont typeface="Arial"/>
              <a:buNone/>
              <a:defRPr b="1" sz="1814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73525" y="273627"/>
            <a:ext cx="5538065" cy="58527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1553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306"/>
              <a:buChar char="●"/>
              <a:defRPr/>
            </a:lvl1pPr>
            <a:lvl2pPr indent="-349567" lvl="1" marL="914400" algn="l">
              <a:lnSpc>
                <a:spcPct val="93000"/>
              </a:lnSpc>
              <a:spcBef>
                <a:spcPts val="1293"/>
              </a:spcBef>
              <a:spcAft>
                <a:spcPts val="0"/>
              </a:spcAft>
              <a:buSzPts val="1905"/>
              <a:buChar char="−"/>
              <a:defRPr/>
            </a:lvl2pPr>
            <a:lvl3pPr indent="-290807" lvl="2" marL="1371600" algn="l">
              <a:lnSpc>
                <a:spcPct val="93000"/>
              </a:lnSpc>
              <a:spcBef>
                <a:spcPts val="1034"/>
              </a:spcBef>
              <a:spcAft>
                <a:spcPts val="0"/>
              </a:spcAft>
              <a:buSzPts val="980"/>
              <a:buChar char="●"/>
              <a:defRPr/>
            </a:lvl3pPr>
            <a:lvl4pPr indent="-314991" lvl="3" marL="1828800" algn="l">
              <a:lnSpc>
                <a:spcPct val="93000"/>
              </a:lnSpc>
              <a:spcBef>
                <a:spcPts val="771"/>
              </a:spcBef>
              <a:spcAft>
                <a:spcPts val="0"/>
              </a:spcAft>
              <a:buSzPts val="1361"/>
              <a:buChar char="−"/>
              <a:defRPr/>
            </a:lvl4pPr>
            <a:lvl5pPr indent="-280435" lvl="4" marL="2286000" algn="l">
              <a:lnSpc>
                <a:spcPct val="93000"/>
              </a:lnSpc>
              <a:spcBef>
                <a:spcPts val="522"/>
              </a:spcBef>
              <a:spcAft>
                <a:spcPts val="0"/>
              </a:spcAft>
              <a:buSzPts val="816"/>
              <a:buChar char="●"/>
              <a:defRPr/>
            </a:lvl5pPr>
            <a:lvl6pPr indent="-280035" lvl="5" marL="27432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7pPr>
            <a:lvl8pPr indent="-280034" lvl="7" marL="36576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8pPr>
            <a:lvl9pPr indent="-280034" lvl="8" marL="4114800" algn="l">
              <a:lnSpc>
                <a:spcPct val="93000"/>
              </a:lnSpc>
              <a:spcBef>
                <a:spcPts val="263"/>
              </a:spcBef>
              <a:spcAft>
                <a:spcPts val="263"/>
              </a:spcAft>
              <a:buSzPts val="810"/>
              <a:buChar char="●"/>
              <a:defRPr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496083" y="1434394"/>
            <a:ext cx="3258884" cy="46920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572"/>
              <a:buNone/>
              <a:defRPr sz="1270"/>
            </a:lvl1pPr>
            <a:lvl2pPr indent="-314325" lvl="1" marL="914400" algn="l">
              <a:lnSpc>
                <a:spcPct val="93000"/>
              </a:lnSpc>
              <a:spcBef>
                <a:spcPts val="1293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3000"/>
              </a:lnSpc>
              <a:spcBef>
                <a:spcPts val="1034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3000"/>
              </a:lnSpc>
              <a:spcBef>
                <a:spcPts val="771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3000"/>
              </a:lnSpc>
              <a:spcBef>
                <a:spcPts val="522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7pPr>
            <a:lvl8pPr indent="-280034" lvl="7" marL="36576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8pPr>
            <a:lvl9pPr indent="-280034" lvl="8" marL="4114800" algn="l">
              <a:lnSpc>
                <a:spcPct val="93000"/>
              </a:lnSpc>
              <a:spcBef>
                <a:spcPts val="263"/>
              </a:spcBef>
              <a:spcAft>
                <a:spcPts val="263"/>
              </a:spcAft>
              <a:buSzPts val="810"/>
              <a:buChar char="●"/>
              <a:defRPr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494528" y="6247376"/>
            <a:ext cx="2305706" cy="470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388359" y="6247376"/>
            <a:ext cx="3138764" cy="470931"/>
          </a:xfrm>
          <a:prstGeom prst="rect">
            <a:avLst/>
          </a:prstGeom>
          <a:noFill/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7102766" y="6247376"/>
            <a:ext cx="2305706" cy="470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37679" y="2867800"/>
            <a:ext cx="9230700" cy="1122300"/>
          </a:xfrm>
          <a:prstGeom prst="rect">
            <a:avLst/>
          </a:prstGeom>
        </p:spPr>
        <p:txBody>
          <a:bodyPr anchorCtr="0" anchor="ctr" bIns="106675" lIns="106675" spcFirstLastPara="1" rIns="106675" wrap="square" tIns="1066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9178612" y="6217622"/>
            <a:ext cx="594300" cy="524700"/>
          </a:xfrm>
          <a:prstGeom prst="rect">
            <a:avLst/>
          </a:prstGeom>
        </p:spPr>
        <p:txBody>
          <a:bodyPr anchorCtr="0" anchor="ctr" bIns="106675" lIns="106675" spcFirstLastPara="1" rIns="106675" wrap="square" tIns="1066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1942227" y="4800026"/>
            <a:ext cx="5943671" cy="56742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14"/>
              <a:buFont typeface="Arial"/>
              <a:buNone/>
              <a:defRPr b="1" sz="1814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1942227" y="612067"/>
            <a:ext cx="5943671" cy="4115956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1942227" y="5367447"/>
            <a:ext cx="5943671" cy="8050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572"/>
              <a:buNone/>
              <a:defRPr sz="1270"/>
            </a:lvl1pPr>
            <a:lvl2pPr indent="-314325" lvl="1" marL="914400" algn="l">
              <a:lnSpc>
                <a:spcPct val="93000"/>
              </a:lnSpc>
              <a:spcBef>
                <a:spcPts val="1293"/>
              </a:spcBef>
              <a:spcAft>
                <a:spcPts val="0"/>
              </a:spcAft>
              <a:buSzPts val="1350"/>
              <a:buChar char="−"/>
              <a:defRPr/>
            </a:lvl2pPr>
            <a:lvl3pPr indent="-280035" lvl="2" marL="1371600" algn="l">
              <a:lnSpc>
                <a:spcPct val="93000"/>
              </a:lnSpc>
              <a:spcBef>
                <a:spcPts val="1034"/>
              </a:spcBef>
              <a:spcAft>
                <a:spcPts val="0"/>
              </a:spcAft>
              <a:buSzPts val="810"/>
              <a:buChar char="●"/>
              <a:defRPr/>
            </a:lvl3pPr>
            <a:lvl4pPr indent="-314325" lvl="3" marL="1828800" algn="l">
              <a:lnSpc>
                <a:spcPct val="93000"/>
              </a:lnSpc>
              <a:spcBef>
                <a:spcPts val="771"/>
              </a:spcBef>
              <a:spcAft>
                <a:spcPts val="0"/>
              </a:spcAft>
              <a:buSzPts val="1350"/>
              <a:buChar char="−"/>
              <a:defRPr/>
            </a:lvl4pPr>
            <a:lvl5pPr indent="-280035" lvl="4" marL="2286000" algn="l">
              <a:lnSpc>
                <a:spcPct val="93000"/>
              </a:lnSpc>
              <a:spcBef>
                <a:spcPts val="522"/>
              </a:spcBef>
              <a:spcAft>
                <a:spcPts val="0"/>
              </a:spcAft>
              <a:buSzPts val="810"/>
              <a:buChar char="●"/>
              <a:defRPr/>
            </a:lvl5pPr>
            <a:lvl6pPr indent="-280035" lvl="5" marL="27432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7pPr>
            <a:lvl8pPr indent="-280034" lvl="7" marL="36576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8pPr>
            <a:lvl9pPr indent="-280034" lvl="8" marL="4114800" algn="l">
              <a:lnSpc>
                <a:spcPct val="93000"/>
              </a:lnSpc>
              <a:spcBef>
                <a:spcPts val="263"/>
              </a:spcBef>
              <a:spcAft>
                <a:spcPts val="263"/>
              </a:spcAft>
              <a:buSzPts val="810"/>
              <a:buChar char="●"/>
              <a:defRPr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494528" y="6247376"/>
            <a:ext cx="2305706" cy="470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388359" y="6247376"/>
            <a:ext cx="3138764" cy="470931"/>
          </a:xfrm>
          <a:prstGeom prst="rect">
            <a:avLst/>
          </a:prstGeom>
          <a:noFill/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7102766" y="6247376"/>
            <a:ext cx="2305706" cy="470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494528" y="273627"/>
            <a:ext cx="8912389" cy="1143477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92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688246" y="-589387"/>
            <a:ext cx="4524953" cy="89123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1553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306"/>
              <a:buChar char="●"/>
              <a:defRPr/>
            </a:lvl1pPr>
            <a:lvl2pPr indent="-349567" lvl="1" marL="914400" algn="l">
              <a:lnSpc>
                <a:spcPct val="93000"/>
              </a:lnSpc>
              <a:spcBef>
                <a:spcPts val="1293"/>
              </a:spcBef>
              <a:spcAft>
                <a:spcPts val="0"/>
              </a:spcAft>
              <a:buSzPts val="1905"/>
              <a:buChar char="−"/>
              <a:defRPr/>
            </a:lvl2pPr>
            <a:lvl3pPr indent="-290807" lvl="2" marL="1371600" algn="l">
              <a:lnSpc>
                <a:spcPct val="93000"/>
              </a:lnSpc>
              <a:spcBef>
                <a:spcPts val="1034"/>
              </a:spcBef>
              <a:spcAft>
                <a:spcPts val="0"/>
              </a:spcAft>
              <a:buSzPts val="980"/>
              <a:buChar char="●"/>
              <a:defRPr/>
            </a:lvl3pPr>
            <a:lvl4pPr indent="-314991" lvl="3" marL="1828800" algn="l">
              <a:lnSpc>
                <a:spcPct val="93000"/>
              </a:lnSpc>
              <a:spcBef>
                <a:spcPts val="771"/>
              </a:spcBef>
              <a:spcAft>
                <a:spcPts val="0"/>
              </a:spcAft>
              <a:buSzPts val="1361"/>
              <a:buChar char="−"/>
              <a:defRPr/>
            </a:lvl4pPr>
            <a:lvl5pPr indent="-280435" lvl="4" marL="2286000" algn="l">
              <a:lnSpc>
                <a:spcPct val="93000"/>
              </a:lnSpc>
              <a:spcBef>
                <a:spcPts val="522"/>
              </a:spcBef>
              <a:spcAft>
                <a:spcPts val="0"/>
              </a:spcAft>
              <a:buSzPts val="816"/>
              <a:buChar char="●"/>
              <a:defRPr/>
            </a:lvl5pPr>
            <a:lvl6pPr indent="-280035" lvl="5" marL="27432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7pPr>
            <a:lvl8pPr indent="-280034" lvl="7" marL="36576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8pPr>
            <a:lvl9pPr indent="-280034" lvl="8" marL="4114800" algn="l">
              <a:lnSpc>
                <a:spcPct val="93000"/>
              </a:lnSpc>
              <a:spcBef>
                <a:spcPts val="263"/>
              </a:spcBef>
              <a:spcAft>
                <a:spcPts val="263"/>
              </a:spcAft>
              <a:buSzPts val="810"/>
              <a:buChar char="●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494528" y="6247376"/>
            <a:ext cx="2305706" cy="470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388359" y="6247376"/>
            <a:ext cx="3138764" cy="470931"/>
          </a:xfrm>
          <a:prstGeom prst="rect">
            <a:avLst/>
          </a:prstGeom>
          <a:noFill/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7102766" y="6247376"/>
            <a:ext cx="2305706" cy="470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65235" y="2087600"/>
            <a:ext cx="5855657" cy="2227711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92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834162" y="-66006"/>
            <a:ext cx="5855657" cy="65349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1553" lvl="0" marL="45720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306"/>
              <a:buChar char="●"/>
              <a:defRPr/>
            </a:lvl1pPr>
            <a:lvl2pPr indent="-349567" lvl="1" marL="914400" algn="l">
              <a:lnSpc>
                <a:spcPct val="93000"/>
              </a:lnSpc>
              <a:spcBef>
                <a:spcPts val="1293"/>
              </a:spcBef>
              <a:spcAft>
                <a:spcPts val="0"/>
              </a:spcAft>
              <a:buSzPts val="1905"/>
              <a:buChar char="−"/>
              <a:defRPr/>
            </a:lvl2pPr>
            <a:lvl3pPr indent="-290807" lvl="2" marL="1371600" algn="l">
              <a:lnSpc>
                <a:spcPct val="93000"/>
              </a:lnSpc>
              <a:spcBef>
                <a:spcPts val="1034"/>
              </a:spcBef>
              <a:spcAft>
                <a:spcPts val="0"/>
              </a:spcAft>
              <a:buSzPts val="980"/>
              <a:buChar char="●"/>
              <a:defRPr/>
            </a:lvl3pPr>
            <a:lvl4pPr indent="-314991" lvl="3" marL="1828800" algn="l">
              <a:lnSpc>
                <a:spcPct val="93000"/>
              </a:lnSpc>
              <a:spcBef>
                <a:spcPts val="771"/>
              </a:spcBef>
              <a:spcAft>
                <a:spcPts val="0"/>
              </a:spcAft>
              <a:buSzPts val="1361"/>
              <a:buChar char="−"/>
              <a:defRPr/>
            </a:lvl4pPr>
            <a:lvl5pPr indent="-280435" lvl="4" marL="2286000" algn="l">
              <a:lnSpc>
                <a:spcPct val="93000"/>
              </a:lnSpc>
              <a:spcBef>
                <a:spcPts val="522"/>
              </a:spcBef>
              <a:spcAft>
                <a:spcPts val="0"/>
              </a:spcAft>
              <a:buSzPts val="816"/>
              <a:buChar char="●"/>
              <a:defRPr/>
            </a:lvl5pPr>
            <a:lvl6pPr indent="-280035" lvl="5" marL="27432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6pPr>
            <a:lvl7pPr indent="-280035" lvl="6" marL="32004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7pPr>
            <a:lvl8pPr indent="-280034" lvl="7" marL="365760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SzPts val="810"/>
              <a:buChar char="●"/>
              <a:defRPr/>
            </a:lvl8pPr>
            <a:lvl9pPr indent="-280034" lvl="8" marL="4114800" algn="l">
              <a:lnSpc>
                <a:spcPct val="93000"/>
              </a:lnSpc>
              <a:spcBef>
                <a:spcPts val="263"/>
              </a:spcBef>
              <a:spcAft>
                <a:spcPts val="263"/>
              </a:spcAft>
              <a:buSzPts val="810"/>
              <a:buChar char="●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494528" y="6247376"/>
            <a:ext cx="2305706" cy="470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388359" y="6247376"/>
            <a:ext cx="3138764" cy="470931"/>
          </a:xfrm>
          <a:prstGeom prst="rect">
            <a:avLst/>
          </a:prstGeom>
          <a:noFill/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7102766" y="6247376"/>
            <a:ext cx="2305706" cy="470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37679" y="593367"/>
            <a:ext cx="9230700" cy="763500"/>
          </a:xfrm>
          <a:prstGeom prst="rect">
            <a:avLst/>
          </a:prstGeom>
        </p:spPr>
        <p:txBody>
          <a:bodyPr anchorCtr="0" anchor="t" bIns="106675" lIns="106675" spcFirstLastPara="1" rIns="106675" wrap="square" tIns="1066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37679" y="1536633"/>
            <a:ext cx="9230700" cy="4555200"/>
          </a:xfrm>
          <a:prstGeom prst="rect">
            <a:avLst/>
          </a:prstGeom>
        </p:spPr>
        <p:txBody>
          <a:bodyPr anchorCtr="0" anchor="t" bIns="106675" lIns="106675" spcFirstLastPara="1" rIns="106675" wrap="square" tIns="106675">
            <a:normAutofit/>
          </a:bodyPr>
          <a:lstStyle>
            <a:lvl1pPr indent="-361950" lvl="0" marL="457200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9178612" y="6217622"/>
            <a:ext cx="594300" cy="524700"/>
          </a:xfrm>
          <a:prstGeom prst="rect">
            <a:avLst/>
          </a:prstGeom>
        </p:spPr>
        <p:txBody>
          <a:bodyPr anchorCtr="0" anchor="ctr" bIns="106675" lIns="106675" spcFirstLastPara="1" rIns="106675" wrap="square" tIns="1066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37679" y="593367"/>
            <a:ext cx="9230700" cy="763500"/>
          </a:xfrm>
          <a:prstGeom prst="rect">
            <a:avLst/>
          </a:prstGeom>
        </p:spPr>
        <p:txBody>
          <a:bodyPr anchorCtr="0" anchor="t" bIns="106675" lIns="106675" spcFirstLastPara="1" rIns="106675" wrap="square" tIns="1066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37679" y="1536633"/>
            <a:ext cx="4333200" cy="4555200"/>
          </a:xfrm>
          <a:prstGeom prst="rect">
            <a:avLst/>
          </a:prstGeom>
        </p:spPr>
        <p:txBody>
          <a:bodyPr anchorCtr="0" anchor="t" bIns="106675" lIns="106675" spcFirstLastPara="1" rIns="106675" wrap="square" tIns="106675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5235166" y="1536633"/>
            <a:ext cx="4333200" cy="4555200"/>
          </a:xfrm>
          <a:prstGeom prst="rect">
            <a:avLst/>
          </a:prstGeom>
        </p:spPr>
        <p:txBody>
          <a:bodyPr anchorCtr="0" anchor="t" bIns="106675" lIns="106675" spcFirstLastPara="1" rIns="106675" wrap="square" tIns="106675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9178612" y="6217622"/>
            <a:ext cx="594300" cy="524700"/>
          </a:xfrm>
          <a:prstGeom prst="rect">
            <a:avLst/>
          </a:prstGeom>
        </p:spPr>
        <p:txBody>
          <a:bodyPr anchorCtr="0" anchor="ctr" bIns="106675" lIns="106675" spcFirstLastPara="1" rIns="106675" wrap="square" tIns="1066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37679" y="593367"/>
            <a:ext cx="9230700" cy="763500"/>
          </a:xfrm>
          <a:prstGeom prst="rect">
            <a:avLst/>
          </a:prstGeom>
        </p:spPr>
        <p:txBody>
          <a:bodyPr anchorCtr="0" anchor="t" bIns="106675" lIns="106675" spcFirstLastPara="1" rIns="106675" wrap="square" tIns="1066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9178612" y="6217622"/>
            <a:ext cx="594300" cy="524700"/>
          </a:xfrm>
          <a:prstGeom prst="rect">
            <a:avLst/>
          </a:prstGeom>
        </p:spPr>
        <p:txBody>
          <a:bodyPr anchorCtr="0" anchor="ctr" bIns="106675" lIns="106675" spcFirstLastPara="1" rIns="106675" wrap="square" tIns="1066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37679" y="740800"/>
            <a:ext cx="3042000" cy="1007700"/>
          </a:xfrm>
          <a:prstGeom prst="rect">
            <a:avLst/>
          </a:prstGeom>
        </p:spPr>
        <p:txBody>
          <a:bodyPr anchorCtr="0" anchor="b" bIns="106675" lIns="106675" spcFirstLastPara="1" rIns="106675" wrap="square" tIns="1066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37679" y="1852800"/>
            <a:ext cx="3042000" cy="4239300"/>
          </a:xfrm>
          <a:prstGeom prst="rect">
            <a:avLst/>
          </a:prstGeom>
        </p:spPr>
        <p:txBody>
          <a:bodyPr anchorCtr="0" anchor="t" bIns="106675" lIns="106675" spcFirstLastPara="1" rIns="106675" wrap="square" tIns="10667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9178612" y="6217622"/>
            <a:ext cx="594300" cy="524700"/>
          </a:xfrm>
          <a:prstGeom prst="rect">
            <a:avLst/>
          </a:prstGeom>
        </p:spPr>
        <p:txBody>
          <a:bodyPr anchorCtr="0" anchor="ctr" bIns="106675" lIns="106675" spcFirstLastPara="1" rIns="106675" wrap="square" tIns="1066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531111" y="600200"/>
            <a:ext cx="6898500" cy="5454300"/>
          </a:xfrm>
          <a:prstGeom prst="rect">
            <a:avLst/>
          </a:prstGeom>
        </p:spPr>
        <p:txBody>
          <a:bodyPr anchorCtr="0" anchor="ctr" bIns="106675" lIns="106675" spcFirstLastPara="1" rIns="106675" wrap="square" tIns="1066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9178612" y="6217622"/>
            <a:ext cx="594300" cy="524700"/>
          </a:xfrm>
          <a:prstGeom prst="rect">
            <a:avLst/>
          </a:prstGeom>
        </p:spPr>
        <p:txBody>
          <a:bodyPr anchorCtr="0" anchor="ctr" bIns="106675" lIns="106675" spcFirstLastPara="1" rIns="106675" wrap="square" tIns="1066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953063" y="-167"/>
            <a:ext cx="4953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06675" lIns="106675" spcFirstLastPara="1" rIns="106675" wrap="square" tIns="106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87629" y="1644233"/>
            <a:ext cx="4382400" cy="1976400"/>
          </a:xfrm>
          <a:prstGeom prst="rect">
            <a:avLst/>
          </a:prstGeom>
        </p:spPr>
        <p:txBody>
          <a:bodyPr anchorCtr="0" anchor="b" bIns="106675" lIns="106675" spcFirstLastPara="1" rIns="106675" wrap="square" tIns="1066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2pPr>
            <a:lvl3pPr lvl="2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3pPr>
            <a:lvl4pPr lvl="3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4pPr>
            <a:lvl5pPr lvl="4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5pPr>
            <a:lvl6pPr lvl="5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6pPr>
            <a:lvl7pPr lvl="6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7pPr>
            <a:lvl8pPr lvl="7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8pPr>
            <a:lvl9pPr lvl="8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87629" y="3737433"/>
            <a:ext cx="4382400" cy="1646700"/>
          </a:xfrm>
          <a:prstGeom prst="rect">
            <a:avLst/>
          </a:prstGeom>
        </p:spPr>
        <p:txBody>
          <a:bodyPr anchorCtr="0" anchor="t" bIns="106675" lIns="106675" spcFirstLastPara="1" rIns="106675" wrap="square" tIns="1066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5351193" y="965433"/>
            <a:ext cx="4156800" cy="4926900"/>
          </a:xfrm>
          <a:prstGeom prst="rect">
            <a:avLst/>
          </a:prstGeom>
        </p:spPr>
        <p:txBody>
          <a:bodyPr anchorCtr="0" anchor="ctr" bIns="106675" lIns="106675" spcFirstLastPara="1" rIns="106675" wrap="square" tIns="106675">
            <a:normAutofit/>
          </a:bodyPr>
          <a:lstStyle>
            <a:lvl1pPr indent="-361950" lvl="0" marL="457200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9178612" y="6217622"/>
            <a:ext cx="594300" cy="524700"/>
          </a:xfrm>
          <a:prstGeom prst="rect">
            <a:avLst/>
          </a:prstGeom>
        </p:spPr>
        <p:txBody>
          <a:bodyPr anchorCtr="0" anchor="ctr" bIns="106675" lIns="106675" spcFirstLastPara="1" rIns="106675" wrap="square" tIns="1066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37679" y="5640767"/>
            <a:ext cx="6498900" cy="806700"/>
          </a:xfrm>
          <a:prstGeom prst="rect">
            <a:avLst/>
          </a:prstGeom>
        </p:spPr>
        <p:txBody>
          <a:bodyPr anchorCtr="0" anchor="ctr" bIns="106675" lIns="106675" spcFirstLastPara="1" rIns="106675" wrap="square" tIns="10667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9178612" y="6217622"/>
            <a:ext cx="594300" cy="524700"/>
          </a:xfrm>
          <a:prstGeom prst="rect">
            <a:avLst/>
          </a:prstGeom>
        </p:spPr>
        <p:txBody>
          <a:bodyPr anchorCtr="0" anchor="ctr" bIns="106675" lIns="106675" spcFirstLastPara="1" rIns="106675" wrap="square" tIns="10667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37679" y="593367"/>
            <a:ext cx="923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06675" lIns="106675" spcFirstLastPara="1" rIns="106675" wrap="square" tIns="1066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37679" y="1536633"/>
            <a:ext cx="923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6675" lIns="106675" spcFirstLastPara="1" rIns="106675" wrap="square" tIns="106675">
            <a:normAutofit/>
          </a:bodyPr>
          <a:lstStyle>
            <a:lvl1pPr indent="-3619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  <a:defRPr sz="2100">
                <a:solidFill>
                  <a:schemeClr val="dk2"/>
                </a:solidFill>
              </a:defRPr>
            </a:lvl1pPr>
            <a:lvl2pPr indent="-3302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indent="-3302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indent="-3302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4pPr>
            <a:lvl5pPr indent="-3302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5pPr>
            <a:lvl6pPr indent="-3302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indent="-3302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indent="-3302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indent="-3302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178612" y="6217622"/>
            <a:ext cx="5943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6675" lIns="106675" spcFirstLastPara="1" rIns="106675" wrap="square" tIns="106675">
            <a:norm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200">
                <a:solidFill>
                  <a:schemeClr val="dk2"/>
                </a:solidFill>
              </a:defRPr>
            </a:lvl2pPr>
            <a:lvl3pPr lvl="2" algn="r">
              <a:buNone/>
              <a:defRPr sz="1200">
                <a:solidFill>
                  <a:schemeClr val="dk2"/>
                </a:solidFill>
              </a:defRPr>
            </a:lvl3pPr>
            <a:lvl4pPr lvl="3" algn="r">
              <a:buNone/>
              <a:defRPr sz="1200">
                <a:solidFill>
                  <a:schemeClr val="dk2"/>
                </a:solidFill>
              </a:defRPr>
            </a:lvl4pPr>
            <a:lvl5pPr lvl="4" algn="r">
              <a:buNone/>
              <a:defRPr sz="1200">
                <a:solidFill>
                  <a:schemeClr val="dk2"/>
                </a:solidFill>
              </a:defRPr>
            </a:lvl5pPr>
            <a:lvl6pPr lvl="5" algn="r">
              <a:buNone/>
              <a:defRPr sz="1200">
                <a:solidFill>
                  <a:schemeClr val="dk2"/>
                </a:solidFill>
              </a:defRPr>
            </a:lvl6pPr>
            <a:lvl7pPr lvl="6" algn="r">
              <a:buNone/>
              <a:defRPr sz="1200">
                <a:solidFill>
                  <a:schemeClr val="dk2"/>
                </a:solidFill>
              </a:defRPr>
            </a:lvl7pPr>
            <a:lvl8pPr lvl="7" algn="r">
              <a:buNone/>
              <a:defRPr sz="1200">
                <a:solidFill>
                  <a:schemeClr val="dk2"/>
                </a:solidFill>
              </a:defRPr>
            </a:lvl8pPr>
            <a:lvl9pPr lvl="8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94528" y="273627"/>
            <a:ext cx="8912389" cy="1143477"/>
          </a:xfrm>
          <a:prstGeom prst="rect">
            <a:avLst/>
          </a:prstGeom>
          <a:noFill/>
          <a:ln>
            <a:noFill/>
          </a:ln>
        </p:spPr>
        <p:txBody>
          <a:bodyPr anchorCtr="1" anchor="ctr" bIns="0" lIns="0" spcFirstLastPara="1" rIns="0" wrap="square" tIns="0">
            <a:noAutofit/>
          </a:bodyPr>
          <a:lstStyle>
            <a:lvl1pPr lv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92"/>
              <a:buFont typeface="Arial"/>
              <a:buNone/>
              <a:defRPr b="0" i="0" sz="3991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94528" y="1604331"/>
            <a:ext cx="8912389" cy="45249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1553" lvl="0" marL="457200" marR="0" rt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6"/>
              <a:buFont typeface="Noto Sans Symbols"/>
              <a:buChar char="●"/>
              <a:defRPr b="0" i="0" sz="2903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567" lvl="1" marL="914400" marR="0" rtl="0" algn="l">
              <a:lnSpc>
                <a:spcPct val="93000"/>
              </a:lnSpc>
              <a:spcBef>
                <a:spcPts val="1293"/>
              </a:spcBef>
              <a:spcAft>
                <a:spcPts val="0"/>
              </a:spcAft>
              <a:buClr>
                <a:srgbClr val="000000"/>
              </a:buClr>
              <a:buSzPts val="1905"/>
              <a:buFont typeface="Noto Sans Symbols"/>
              <a:buChar char="−"/>
              <a:defRPr b="0" i="0" sz="254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0807" lvl="2" marL="1371600" marR="0" rtl="0" algn="l">
              <a:lnSpc>
                <a:spcPct val="93000"/>
              </a:lnSpc>
              <a:spcBef>
                <a:spcPts val="1034"/>
              </a:spcBef>
              <a:spcAft>
                <a:spcPts val="0"/>
              </a:spcAft>
              <a:buClr>
                <a:srgbClr val="000000"/>
              </a:buClr>
              <a:buSzPts val="980"/>
              <a:buFont typeface="Noto Sans Symbols"/>
              <a:buChar char="●"/>
              <a:defRPr b="0" i="0" sz="217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991" lvl="3" marL="1828800" marR="0" rtl="0" algn="l">
              <a:lnSpc>
                <a:spcPct val="93000"/>
              </a:lnSpc>
              <a:spcBef>
                <a:spcPts val="771"/>
              </a:spcBef>
              <a:spcAft>
                <a:spcPts val="0"/>
              </a:spcAft>
              <a:buClr>
                <a:srgbClr val="000000"/>
              </a:buClr>
              <a:buSzPts val="1361"/>
              <a:buFont typeface="Noto Sans Symbols"/>
              <a:buChar char="−"/>
              <a:defRPr b="0" i="0" sz="181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0435" lvl="4" marL="2286000" marR="0" rtl="0" algn="l">
              <a:lnSpc>
                <a:spcPct val="93000"/>
              </a:lnSpc>
              <a:spcBef>
                <a:spcPts val="522"/>
              </a:spcBef>
              <a:spcAft>
                <a:spcPts val="0"/>
              </a:spcAft>
              <a:buClr>
                <a:srgbClr val="000000"/>
              </a:buClr>
              <a:buSzPts val="816"/>
              <a:buFont typeface="Noto Sans Symbols"/>
              <a:buChar char="●"/>
              <a:defRPr b="0" i="0" sz="181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80435" lvl="5" marL="2743200" marR="0" rtl="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Clr>
                <a:srgbClr val="000000"/>
              </a:buClr>
              <a:buSzPts val="816"/>
              <a:buFont typeface="Noto Sans Symbols"/>
              <a:buChar char="●"/>
              <a:defRPr b="0" i="0" sz="181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0435" lvl="6" marL="3200400" marR="0" rtl="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Clr>
                <a:srgbClr val="000000"/>
              </a:buClr>
              <a:buSzPts val="816"/>
              <a:buFont typeface="Noto Sans Symbols"/>
              <a:buChar char="●"/>
              <a:defRPr b="0" i="0" sz="181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0435" lvl="7" marL="3657600" marR="0" rtl="0" algn="l">
              <a:lnSpc>
                <a:spcPct val="93000"/>
              </a:lnSpc>
              <a:spcBef>
                <a:spcPts val="263"/>
              </a:spcBef>
              <a:spcAft>
                <a:spcPts val="0"/>
              </a:spcAft>
              <a:buClr>
                <a:srgbClr val="000000"/>
              </a:buClr>
              <a:buSzPts val="816"/>
              <a:buFont typeface="Noto Sans Symbols"/>
              <a:buChar char="●"/>
              <a:defRPr b="0" i="0" sz="181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0435" lvl="8" marL="4114800" marR="0" rtl="0" algn="l">
              <a:lnSpc>
                <a:spcPct val="93000"/>
              </a:lnSpc>
              <a:spcBef>
                <a:spcPts val="263"/>
              </a:spcBef>
              <a:spcAft>
                <a:spcPts val="263"/>
              </a:spcAft>
              <a:buClr>
                <a:srgbClr val="000000"/>
              </a:buClr>
              <a:buSzPts val="816"/>
              <a:buFont typeface="Noto Sans Symbols"/>
              <a:buChar char="●"/>
              <a:defRPr b="0" i="0" sz="1814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494528" y="6247376"/>
            <a:ext cx="2305706" cy="470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388359" y="6247376"/>
            <a:ext cx="3138764" cy="470931"/>
          </a:xfrm>
          <a:prstGeom prst="rect">
            <a:avLst/>
          </a:prstGeom>
          <a:noFill/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>
            <a:lvl1pPr lv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71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7102766" y="6247376"/>
            <a:ext cx="2305706" cy="4709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0"/>
              <a:buFont typeface="Times New Roman"/>
              <a:buNone/>
              <a:defRPr b="0" i="0" sz="127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8.png"/><Relationship Id="rId4" Type="http://schemas.openxmlformats.org/officeDocument/2006/relationships/image" Target="../media/image1.png"/><Relationship Id="rId5" Type="http://schemas.openxmlformats.org/officeDocument/2006/relationships/image" Target="../media/image9.png"/><Relationship Id="rId6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3.png"/><Relationship Id="rId11" Type="http://schemas.openxmlformats.org/officeDocument/2006/relationships/image" Target="../media/image4.png"/><Relationship Id="rId10" Type="http://schemas.openxmlformats.org/officeDocument/2006/relationships/image" Target="../media/image5.png"/><Relationship Id="rId9" Type="http://schemas.openxmlformats.org/officeDocument/2006/relationships/image" Target="../media/image9.png"/><Relationship Id="rId5" Type="http://schemas.openxmlformats.org/officeDocument/2006/relationships/image" Target="../media/image24.jpg"/><Relationship Id="rId6" Type="http://schemas.openxmlformats.org/officeDocument/2006/relationships/image" Target="../media/image11.png"/><Relationship Id="rId7" Type="http://schemas.openxmlformats.org/officeDocument/2006/relationships/image" Target="../media/image14.png"/><Relationship Id="rId8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11" Type="http://schemas.openxmlformats.org/officeDocument/2006/relationships/image" Target="../media/image20.png"/><Relationship Id="rId10" Type="http://schemas.openxmlformats.org/officeDocument/2006/relationships/image" Target="../media/image9.png"/><Relationship Id="rId9" Type="http://schemas.openxmlformats.org/officeDocument/2006/relationships/image" Target="../media/image7.png"/><Relationship Id="rId5" Type="http://schemas.openxmlformats.org/officeDocument/2006/relationships/image" Target="../media/image24.jpg"/><Relationship Id="rId6" Type="http://schemas.openxmlformats.org/officeDocument/2006/relationships/image" Target="../media/image12.png"/><Relationship Id="rId7" Type="http://schemas.openxmlformats.org/officeDocument/2006/relationships/image" Target="../media/image8.png"/><Relationship Id="rId8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Relationship Id="rId4" Type="http://schemas.openxmlformats.org/officeDocument/2006/relationships/image" Target="../media/image15.jpg"/><Relationship Id="rId11" Type="http://schemas.openxmlformats.org/officeDocument/2006/relationships/image" Target="../media/image7.png"/><Relationship Id="rId10" Type="http://schemas.openxmlformats.org/officeDocument/2006/relationships/image" Target="../media/image17.png"/><Relationship Id="rId12" Type="http://schemas.openxmlformats.org/officeDocument/2006/relationships/image" Target="../media/image9.png"/><Relationship Id="rId9" Type="http://schemas.openxmlformats.org/officeDocument/2006/relationships/image" Target="../media/image19.png"/><Relationship Id="rId5" Type="http://schemas.openxmlformats.org/officeDocument/2006/relationships/image" Target="../media/image13.png"/><Relationship Id="rId6" Type="http://schemas.openxmlformats.org/officeDocument/2006/relationships/image" Target="../media/image3.png"/><Relationship Id="rId7" Type="http://schemas.openxmlformats.org/officeDocument/2006/relationships/image" Target="../media/image24.jpg"/><Relationship Id="rId8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Relationship Id="rId4" Type="http://schemas.openxmlformats.org/officeDocument/2006/relationships/image" Target="../media/image21.png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9" Type="http://schemas.openxmlformats.org/officeDocument/2006/relationships/image" Target="../media/image9.png"/><Relationship Id="rId5" Type="http://schemas.openxmlformats.org/officeDocument/2006/relationships/image" Target="../media/image3.png"/><Relationship Id="rId6" Type="http://schemas.openxmlformats.org/officeDocument/2006/relationships/image" Target="../media/image24.jpg"/><Relationship Id="rId7" Type="http://schemas.openxmlformats.org/officeDocument/2006/relationships/image" Target="../media/image26.png"/><Relationship Id="rId8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jpg"/><Relationship Id="rId4" Type="http://schemas.openxmlformats.org/officeDocument/2006/relationships/image" Target="../media/image33.png"/><Relationship Id="rId11" Type="http://schemas.openxmlformats.org/officeDocument/2006/relationships/image" Target="../media/image29.png"/><Relationship Id="rId10" Type="http://schemas.openxmlformats.org/officeDocument/2006/relationships/image" Target="../media/image9.png"/><Relationship Id="rId9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24.jpg"/><Relationship Id="rId7" Type="http://schemas.openxmlformats.org/officeDocument/2006/relationships/image" Target="../media/image34.png"/><Relationship Id="rId8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Relationship Id="rId4" Type="http://schemas.openxmlformats.org/officeDocument/2006/relationships/image" Target="../media/image37.png"/><Relationship Id="rId11" Type="http://schemas.openxmlformats.org/officeDocument/2006/relationships/image" Target="../media/image9.png"/><Relationship Id="rId10" Type="http://schemas.openxmlformats.org/officeDocument/2006/relationships/image" Target="../media/image7.png"/><Relationship Id="rId9" Type="http://schemas.openxmlformats.org/officeDocument/2006/relationships/image" Target="../media/image31.png"/><Relationship Id="rId5" Type="http://schemas.openxmlformats.org/officeDocument/2006/relationships/image" Target="../media/image3.png"/><Relationship Id="rId6" Type="http://schemas.openxmlformats.org/officeDocument/2006/relationships/image" Target="../media/image24.jpg"/><Relationship Id="rId7" Type="http://schemas.openxmlformats.org/officeDocument/2006/relationships/image" Target="../media/image35.png"/><Relationship Id="rId8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/>
          </a:blip>
          <a:srcRect b="18087" l="709" r="699" t="33563"/>
          <a:stretch/>
        </p:blipFill>
        <p:spPr>
          <a:xfrm>
            <a:off x="0" y="0"/>
            <a:ext cx="9906124" cy="6857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" name="Google Shape;130;p25"/>
          <p:cNvGrpSpPr/>
          <p:nvPr/>
        </p:nvGrpSpPr>
        <p:grpSpPr>
          <a:xfrm>
            <a:off x="7029088" y="5931334"/>
            <a:ext cx="2502900" cy="623887"/>
            <a:chOff x="6657701" y="5931334"/>
            <a:chExt cx="2502900" cy="623887"/>
          </a:xfrm>
        </p:grpSpPr>
        <p:sp>
          <p:nvSpPr>
            <p:cNvPr id="131" name="Google Shape;131;p25"/>
            <p:cNvSpPr txBox="1"/>
            <p:nvPr/>
          </p:nvSpPr>
          <p:spPr>
            <a:xfrm>
              <a:off x="8207164" y="6334379"/>
              <a:ext cx="918900" cy="2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834" u="none" cap="none" strike="noStrike">
                  <a:solidFill>
                    <a:srgbClr val="F4F4F4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DESSGLSLED</a:t>
              </a:r>
              <a:endParaRPr b="0" i="0" sz="834" u="none" cap="none" strike="noStrike">
                <a:solidFill>
                  <a:srgbClr val="F4F4F4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grpSp>
          <p:nvGrpSpPr>
            <p:cNvPr id="132" name="Google Shape;132;p25"/>
            <p:cNvGrpSpPr/>
            <p:nvPr/>
          </p:nvGrpSpPr>
          <p:grpSpPr>
            <a:xfrm>
              <a:off x="7026059" y="6334499"/>
              <a:ext cx="671743" cy="220722"/>
              <a:chOff x="6882703" y="6712442"/>
              <a:chExt cx="740458" cy="243300"/>
            </a:xfrm>
          </p:grpSpPr>
          <p:sp>
            <p:nvSpPr>
              <p:cNvPr id="133" name="Google Shape;133;p25"/>
              <p:cNvSpPr txBox="1"/>
              <p:nvPr/>
            </p:nvSpPr>
            <p:spPr>
              <a:xfrm>
                <a:off x="7094561" y="6712442"/>
                <a:ext cx="528600" cy="243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834" u="none" cap="none" strike="noStrike">
                    <a:solidFill>
                      <a:srgbClr val="F4F4F4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DESS</a:t>
                </a:r>
                <a:endParaRPr/>
              </a:p>
            </p:txBody>
          </p:sp>
          <p:grpSp>
            <p:nvGrpSpPr>
              <p:cNvPr id="134" name="Google Shape;134;p25"/>
              <p:cNvGrpSpPr/>
              <p:nvPr/>
            </p:nvGrpSpPr>
            <p:grpSpPr>
              <a:xfrm>
                <a:off x="6882703" y="6733998"/>
                <a:ext cx="213808" cy="213808"/>
                <a:chOff x="6882703" y="6733998"/>
                <a:chExt cx="213808" cy="213808"/>
              </a:xfrm>
            </p:grpSpPr>
            <p:sp>
              <p:nvSpPr>
                <p:cNvPr id="135" name="Google Shape;135;p25"/>
                <p:cNvSpPr/>
                <p:nvPr/>
              </p:nvSpPr>
              <p:spPr>
                <a:xfrm>
                  <a:off x="6882703" y="6733998"/>
                  <a:ext cx="213808" cy="213808"/>
                </a:xfrm>
                <a:custGeom>
                  <a:rect b="b" l="l" r="r" t="t"/>
                  <a:pathLst>
                    <a:path extrusionOk="0" h="213808" w="213808">
                      <a:moveTo>
                        <a:pt x="159482" y="213809"/>
                      </a:moveTo>
                      <a:lnTo>
                        <a:pt x="123319" y="213809"/>
                      </a:lnTo>
                      <a:lnTo>
                        <a:pt x="106821" y="208309"/>
                      </a:lnTo>
                      <a:lnTo>
                        <a:pt x="90490" y="213809"/>
                      </a:lnTo>
                      <a:lnTo>
                        <a:pt x="54160" y="213809"/>
                      </a:lnTo>
                      <a:cubicBezTo>
                        <a:pt x="24331" y="213809"/>
                        <a:pt x="0" y="189645"/>
                        <a:pt x="0" y="159648"/>
                      </a:cubicBezTo>
                      <a:lnTo>
                        <a:pt x="0" y="54160"/>
                      </a:lnTo>
                      <a:cubicBezTo>
                        <a:pt x="0" y="24331"/>
                        <a:pt x="24164" y="0"/>
                        <a:pt x="54160" y="0"/>
                      </a:cubicBezTo>
                      <a:lnTo>
                        <a:pt x="159649" y="0"/>
                      </a:lnTo>
                      <a:cubicBezTo>
                        <a:pt x="189478" y="0"/>
                        <a:pt x="213809" y="24164"/>
                        <a:pt x="213809" y="54160"/>
                      </a:cubicBezTo>
                      <a:lnTo>
                        <a:pt x="213809" y="159648"/>
                      </a:lnTo>
                      <a:cubicBezTo>
                        <a:pt x="213809" y="189478"/>
                        <a:pt x="189645" y="213809"/>
                        <a:pt x="159649" y="213809"/>
                      </a:cubicBezTo>
                      <a:close/>
                    </a:path>
                  </a:pathLst>
                </a:custGeom>
                <a:solidFill>
                  <a:srgbClr val="0280F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552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" name="Google Shape;136;p25"/>
                <p:cNvSpPr/>
                <p:nvPr/>
              </p:nvSpPr>
              <p:spPr>
                <a:xfrm>
                  <a:off x="6946029" y="6776660"/>
                  <a:ext cx="90322" cy="171146"/>
                </a:xfrm>
                <a:custGeom>
                  <a:rect b="b" l="l" r="r" t="t"/>
                  <a:pathLst>
                    <a:path extrusionOk="0" h="171146" w="90322">
                      <a:moveTo>
                        <a:pt x="26830" y="40995"/>
                      </a:moveTo>
                      <a:lnTo>
                        <a:pt x="26830" y="64326"/>
                      </a:lnTo>
                      <a:lnTo>
                        <a:pt x="0" y="64326"/>
                      </a:lnTo>
                      <a:lnTo>
                        <a:pt x="0" y="94822"/>
                      </a:lnTo>
                      <a:lnTo>
                        <a:pt x="26830" y="94822"/>
                      </a:lnTo>
                      <a:lnTo>
                        <a:pt x="26830" y="171147"/>
                      </a:lnTo>
                      <a:lnTo>
                        <a:pt x="59826" y="171147"/>
                      </a:lnTo>
                      <a:lnTo>
                        <a:pt x="59826" y="94822"/>
                      </a:lnTo>
                      <a:lnTo>
                        <a:pt x="84490" y="94822"/>
                      </a:lnTo>
                      <a:lnTo>
                        <a:pt x="89156" y="64326"/>
                      </a:lnTo>
                      <a:lnTo>
                        <a:pt x="59826" y="64326"/>
                      </a:lnTo>
                      <a:lnTo>
                        <a:pt x="59826" y="44495"/>
                      </a:lnTo>
                      <a:cubicBezTo>
                        <a:pt x="59826" y="36162"/>
                        <a:pt x="63993" y="27997"/>
                        <a:pt x="76991" y="27997"/>
                      </a:cubicBezTo>
                      <a:lnTo>
                        <a:pt x="90323" y="27997"/>
                      </a:lnTo>
                      <a:lnTo>
                        <a:pt x="90323" y="2000"/>
                      </a:lnTo>
                      <a:cubicBezTo>
                        <a:pt x="90323" y="2000"/>
                        <a:pt x="78324" y="0"/>
                        <a:pt x="66659" y="0"/>
                      </a:cubicBezTo>
                      <a:cubicBezTo>
                        <a:pt x="42495" y="0"/>
                        <a:pt x="26830" y="14665"/>
                        <a:pt x="26830" y="4099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552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37" name="Google Shape;137;p25"/>
            <p:cNvSpPr txBox="1"/>
            <p:nvPr/>
          </p:nvSpPr>
          <p:spPr>
            <a:xfrm>
              <a:off x="6657701" y="5931334"/>
              <a:ext cx="2502900" cy="38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904">
                  <a:solidFill>
                    <a:srgbClr val="F2F2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www.dessled.com</a:t>
              </a:r>
              <a:endParaRPr b="1" sz="1904">
                <a:solidFill>
                  <a:srgbClr val="F2F2F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38" name="Google Shape;138;p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98833" y="6352940"/>
              <a:ext cx="195951" cy="1959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" name="Google Shape;139;p25"/>
          <p:cNvGrpSpPr/>
          <p:nvPr/>
        </p:nvGrpSpPr>
        <p:grpSpPr>
          <a:xfrm>
            <a:off x="221575" y="5931325"/>
            <a:ext cx="7039200" cy="543255"/>
            <a:chOff x="916988" y="5931325"/>
            <a:chExt cx="7039200" cy="543255"/>
          </a:xfrm>
        </p:grpSpPr>
        <p:sp>
          <p:nvSpPr>
            <p:cNvPr id="140" name="Google Shape;140;p25"/>
            <p:cNvSpPr txBox="1"/>
            <p:nvPr/>
          </p:nvSpPr>
          <p:spPr>
            <a:xfrm>
              <a:off x="916995" y="6253780"/>
              <a:ext cx="1799400" cy="2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34">
                  <a:solidFill>
                    <a:srgbClr val="F4F4F4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AMBIENT CREATOR</a:t>
              </a:r>
              <a:endParaRPr sz="834">
                <a:solidFill>
                  <a:srgbClr val="F4F4F4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41" name="Google Shape;141;p25"/>
            <p:cNvSpPr txBox="1"/>
            <p:nvPr/>
          </p:nvSpPr>
          <p:spPr>
            <a:xfrm>
              <a:off x="916988" y="5931325"/>
              <a:ext cx="7039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42" name="Google Shape;14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00" y="5565693"/>
            <a:ext cx="1535533" cy="7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5"/>
          <p:cNvSpPr txBox="1"/>
          <p:nvPr/>
        </p:nvSpPr>
        <p:spPr>
          <a:xfrm>
            <a:off x="9774900" y="6499800"/>
            <a:ext cx="5883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34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4" name="Google Shape;144;p25"/>
          <p:cNvSpPr txBox="1"/>
          <p:nvPr/>
        </p:nvSpPr>
        <p:spPr>
          <a:xfrm>
            <a:off x="221600" y="6401925"/>
            <a:ext cx="2055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Last Edited : </a:t>
            </a:r>
            <a:r>
              <a:rPr lang="en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30/10/2024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145" name="Google Shape;145;p25"/>
          <p:cNvPicPr preferRelativeResize="0"/>
          <p:nvPr/>
        </p:nvPicPr>
        <p:blipFill rotWithShape="1">
          <a:blip r:embed="rId6">
            <a:alphaModFix/>
          </a:blip>
          <a:srcRect b="75551" l="2418" r="55453" t="5095"/>
          <a:stretch/>
        </p:blipFill>
        <p:spPr>
          <a:xfrm>
            <a:off x="221575" y="624500"/>
            <a:ext cx="4173099" cy="1325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6"/>
          <p:cNvPicPr preferRelativeResize="0"/>
          <p:nvPr/>
        </p:nvPicPr>
        <p:blipFill rotWithShape="1">
          <a:blip r:embed="rId3">
            <a:alphaModFix/>
          </a:blip>
          <a:srcRect b="0" l="46977" r="0" t="0"/>
          <a:stretch/>
        </p:blipFill>
        <p:spPr>
          <a:xfrm>
            <a:off x="0" y="0"/>
            <a:ext cx="5168901" cy="68919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p26"/>
          <p:cNvGrpSpPr/>
          <p:nvPr/>
        </p:nvGrpSpPr>
        <p:grpSpPr>
          <a:xfrm>
            <a:off x="5240898" y="3652350"/>
            <a:ext cx="4319848" cy="2929132"/>
            <a:chOff x="5267841" y="3748556"/>
            <a:chExt cx="4192806" cy="2921536"/>
          </a:xfrm>
        </p:grpSpPr>
        <p:sp>
          <p:nvSpPr>
            <p:cNvPr id="152" name="Google Shape;152;p26"/>
            <p:cNvSpPr txBox="1"/>
            <p:nvPr/>
          </p:nvSpPr>
          <p:spPr>
            <a:xfrm>
              <a:off x="5267847" y="3971767"/>
              <a:ext cx="4192800" cy="42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89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RADIA GROUND LED SOLAR LAMP </a:t>
              </a:r>
              <a:r>
                <a:rPr lang="en" sz="1089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DIE CAST ALUMINUM POWDER COATED TO DARK GREY</a:t>
              </a:r>
              <a:endParaRPr/>
            </a:p>
          </p:txBody>
        </p:sp>
        <p:sp>
          <p:nvSpPr>
            <p:cNvPr id="153" name="Google Shape;153;p26"/>
            <p:cNvSpPr txBox="1"/>
            <p:nvPr/>
          </p:nvSpPr>
          <p:spPr>
            <a:xfrm>
              <a:off x="5267842" y="3748556"/>
              <a:ext cx="2313300" cy="29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93">
                  <a:solidFill>
                    <a:srgbClr val="231F2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1130110</a:t>
              </a:r>
              <a:endParaRPr sz="1293">
                <a:solidFill>
                  <a:srgbClr val="231F20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154" name="Google Shape;154;p26"/>
            <p:cNvSpPr txBox="1"/>
            <p:nvPr/>
          </p:nvSpPr>
          <p:spPr>
            <a:xfrm>
              <a:off x="5267841" y="4321093"/>
              <a:ext cx="4192800" cy="234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LIGHT SOURCE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3W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CHIP 		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Lumileds 4014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COLOR TEMP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3000K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LUMEN	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236Lm - 100%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WORKING TEMP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-20˚C to 40˚C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CHARGING TIME</a:t>
              </a: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8-10H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WORKING TIME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23-25H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LITHIUM BATTERY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4400mAh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SOLAR PANEL VOLTAGE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4.5W 7V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CRI		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Ra 80</a:t>
              </a:r>
              <a:b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</a:b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IP		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IP65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SIZE				: 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204 x 204 x H245mm</a:t>
              </a:r>
              <a:endParaRPr sz="1225">
                <a:solidFill>
                  <a:srgbClr val="231F2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155" name="Google Shape;15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69535" y="260648"/>
            <a:ext cx="914541" cy="185253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6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7" name="Google Shape;157;p26"/>
          <p:cNvPicPr preferRelativeResize="0"/>
          <p:nvPr/>
        </p:nvPicPr>
        <p:blipFill rotWithShape="1">
          <a:blip r:embed="rId5">
            <a:alphaModFix/>
          </a:blip>
          <a:srcRect b="90893" l="87728" r="0" t="2432"/>
          <a:stretch/>
        </p:blipFill>
        <p:spPr>
          <a:xfrm>
            <a:off x="8690100" y="90575"/>
            <a:ext cx="1215452" cy="457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6"/>
          <p:cNvPicPr preferRelativeResize="0"/>
          <p:nvPr/>
        </p:nvPicPr>
        <p:blipFill rotWithShape="1">
          <a:blip r:embed="rId6">
            <a:alphaModFix/>
          </a:blip>
          <a:srcRect b="8832" l="55577" r="7422" t="35195"/>
          <a:stretch/>
        </p:blipFill>
        <p:spPr>
          <a:xfrm>
            <a:off x="5240900" y="90575"/>
            <a:ext cx="2420249" cy="22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6"/>
          <p:cNvPicPr preferRelativeResize="0"/>
          <p:nvPr/>
        </p:nvPicPr>
        <p:blipFill rotWithShape="1">
          <a:blip r:embed="rId7">
            <a:alphaModFix/>
          </a:blip>
          <a:srcRect b="0" l="10319" r="14903" t="55954"/>
          <a:stretch/>
        </p:blipFill>
        <p:spPr>
          <a:xfrm>
            <a:off x="5240900" y="2467175"/>
            <a:ext cx="812475" cy="73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 rotWithShape="1">
          <a:blip r:embed="rId7">
            <a:alphaModFix/>
          </a:blip>
          <a:srcRect b="55954" l="10319" r="14903" t="0"/>
          <a:stretch/>
        </p:blipFill>
        <p:spPr>
          <a:xfrm>
            <a:off x="6125374" y="2467185"/>
            <a:ext cx="812475" cy="73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6"/>
          <p:cNvPicPr preferRelativeResize="0"/>
          <p:nvPr/>
        </p:nvPicPr>
        <p:blipFill rotWithShape="1">
          <a:blip r:embed="rId8">
            <a:alphaModFix/>
          </a:blip>
          <a:srcRect b="70967" l="21159" r="23260" t="18280"/>
          <a:stretch/>
        </p:blipFill>
        <p:spPr>
          <a:xfrm>
            <a:off x="3956225" y="14375"/>
            <a:ext cx="1215451" cy="332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02125" y="323993"/>
            <a:ext cx="669558" cy="33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6"/>
          <p:cNvPicPr preferRelativeResize="0"/>
          <p:nvPr/>
        </p:nvPicPr>
        <p:blipFill rotWithShape="1">
          <a:blip r:embed="rId10">
            <a:alphaModFix/>
          </a:blip>
          <a:srcRect b="2169" l="0" r="0" t="5528"/>
          <a:stretch/>
        </p:blipFill>
        <p:spPr>
          <a:xfrm>
            <a:off x="7730375" y="445900"/>
            <a:ext cx="1452700" cy="206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365963" y="2027411"/>
            <a:ext cx="1412225" cy="185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7"/>
          <p:cNvPicPr preferRelativeResize="0"/>
          <p:nvPr/>
        </p:nvPicPr>
        <p:blipFill rotWithShape="1">
          <a:blip r:embed="rId3">
            <a:alphaModFix/>
          </a:blip>
          <a:srcRect b="0" l="0" r="46714" t="0"/>
          <a:stretch/>
        </p:blipFill>
        <p:spPr>
          <a:xfrm>
            <a:off x="-25" y="0"/>
            <a:ext cx="5168901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" name="Google Shape;170;p27"/>
          <p:cNvGrpSpPr/>
          <p:nvPr/>
        </p:nvGrpSpPr>
        <p:grpSpPr>
          <a:xfrm>
            <a:off x="5240898" y="3728550"/>
            <a:ext cx="4319848" cy="2929132"/>
            <a:chOff x="5267841" y="3672554"/>
            <a:chExt cx="4192806" cy="2921536"/>
          </a:xfrm>
        </p:grpSpPr>
        <p:sp>
          <p:nvSpPr>
            <p:cNvPr id="171" name="Google Shape;171;p27"/>
            <p:cNvSpPr txBox="1"/>
            <p:nvPr/>
          </p:nvSpPr>
          <p:spPr>
            <a:xfrm>
              <a:off x="5267847" y="3895765"/>
              <a:ext cx="4192800" cy="42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89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ALA WALL LED SOLAR LAMP </a:t>
              </a:r>
              <a:r>
                <a:rPr lang="en" sz="1089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DIE CAST ALUMINUM POWDER COATED TO DARK GREY</a:t>
              </a:r>
              <a:endParaRPr/>
            </a:p>
          </p:txBody>
        </p:sp>
        <p:sp>
          <p:nvSpPr>
            <p:cNvPr id="172" name="Google Shape;172;p27"/>
            <p:cNvSpPr txBox="1"/>
            <p:nvPr/>
          </p:nvSpPr>
          <p:spPr>
            <a:xfrm>
              <a:off x="5267842" y="3672554"/>
              <a:ext cx="2313300" cy="29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93">
                  <a:solidFill>
                    <a:srgbClr val="231F2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1160310</a:t>
              </a:r>
              <a:endParaRPr sz="1293">
                <a:solidFill>
                  <a:srgbClr val="231F20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173" name="Google Shape;173;p27"/>
            <p:cNvSpPr txBox="1"/>
            <p:nvPr/>
          </p:nvSpPr>
          <p:spPr>
            <a:xfrm>
              <a:off x="5267841" y="4245090"/>
              <a:ext cx="4192800" cy="234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LIGHT SOURCE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2.2W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CHIP 		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Lumileds 4014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COLOR TEMP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3000K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LUMEN	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202Lm - 100%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WORKING TEMP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-20˚C to 40˚C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CHARGING TIME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6-8H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WORKING TIME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16-18H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LITHIUM BATTERY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2200mAh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SOLAR PANEL VOLTAGE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2.5W 7V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CRI		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Ra 80</a:t>
              </a:r>
              <a:b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</a:b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IP		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IP65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SIZE				: 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145 x 165 x H30mm</a:t>
              </a:r>
              <a:endParaRPr sz="1225">
                <a:solidFill>
                  <a:srgbClr val="231F2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174" name="Google Shape;17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69535" y="260648"/>
            <a:ext cx="914541" cy="185253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7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6" name="Google Shape;176;p27"/>
          <p:cNvPicPr preferRelativeResize="0"/>
          <p:nvPr/>
        </p:nvPicPr>
        <p:blipFill rotWithShape="1">
          <a:blip r:embed="rId5">
            <a:alphaModFix/>
          </a:blip>
          <a:srcRect b="90893" l="87728" r="0" t="2432"/>
          <a:stretch/>
        </p:blipFill>
        <p:spPr>
          <a:xfrm>
            <a:off x="8690100" y="90575"/>
            <a:ext cx="1215452" cy="457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7"/>
          <p:cNvPicPr preferRelativeResize="0"/>
          <p:nvPr/>
        </p:nvPicPr>
        <p:blipFill rotWithShape="1">
          <a:blip r:embed="rId6">
            <a:alphaModFix/>
          </a:blip>
          <a:srcRect b="20254" l="55968" r="0" t="30513"/>
          <a:stretch/>
        </p:blipFill>
        <p:spPr>
          <a:xfrm>
            <a:off x="5327775" y="324000"/>
            <a:ext cx="3000001" cy="210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27783" y="2574396"/>
            <a:ext cx="1174980" cy="100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01713" y="548300"/>
            <a:ext cx="1385357" cy="151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 rotWithShape="1">
          <a:blip r:embed="rId9">
            <a:alphaModFix/>
          </a:blip>
          <a:srcRect b="70967" l="21159" r="23260" t="18280"/>
          <a:stretch/>
        </p:blipFill>
        <p:spPr>
          <a:xfrm>
            <a:off x="3956225" y="14375"/>
            <a:ext cx="1215451" cy="332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02125" y="323993"/>
            <a:ext cx="669558" cy="33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486672" y="2061188"/>
            <a:ext cx="1215450" cy="1709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8"/>
          <p:cNvPicPr preferRelativeResize="0"/>
          <p:nvPr/>
        </p:nvPicPr>
        <p:blipFill rotWithShape="1">
          <a:blip r:embed="rId3">
            <a:alphaModFix/>
          </a:blip>
          <a:srcRect b="5375" l="0" r="52954" t="24625"/>
          <a:stretch/>
        </p:blipFill>
        <p:spPr>
          <a:xfrm>
            <a:off x="7772700" y="90575"/>
            <a:ext cx="1528201" cy="1674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75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85259" y="90569"/>
            <a:ext cx="1356656" cy="10006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0" name="Google Shape;190;p28"/>
          <p:cNvGrpSpPr/>
          <p:nvPr/>
        </p:nvGrpSpPr>
        <p:grpSpPr>
          <a:xfrm>
            <a:off x="5240899" y="3652350"/>
            <a:ext cx="4542696" cy="3005332"/>
            <a:chOff x="5267842" y="4052566"/>
            <a:chExt cx="4409101" cy="2997539"/>
          </a:xfrm>
        </p:grpSpPr>
        <p:sp>
          <p:nvSpPr>
            <p:cNvPr id="191" name="Google Shape;191;p28"/>
            <p:cNvSpPr txBox="1"/>
            <p:nvPr/>
          </p:nvSpPr>
          <p:spPr>
            <a:xfrm>
              <a:off x="5267847" y="4275777"/>
              <a:ext cx="4192800" cy="42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89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KEOPE WALL LED SOLAR LAMP </a:t>
              </a:r>
              <a:r>
                <a:rPr lang="en" sz="1089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DIE CAST ALUMINUM POWDER COATED TO DARK GREY</a:t>
              </a:r>
              <a:endParaRPr/>
            </a:p>
          </p:txBody>
        </p:sp>
        <p:sp>
          <p:nvSpPr>
            <p:cNvPr id="192" name="Google Shape;192;p28"/>
            <p:cNvSpPr txBox="1"/>
            <p:nvPr/>
          </p:nvSpPr>
          <p:spPr>
            <a:xfrm>
              <a:off x="5267842" y="4052566"/>
              <a:ext cx="2313300" cy="29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93">
                  <a:solidFill>
                    <a:srgbClr val="231F2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1120210</a:t>
              </a:r>
              <a:endParaRPr sz="1293">
                <a:solidFill>
                  <a:srgbClr val="231F20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193" name="Google Shape;193;p28"/>
            <p:cNvSpPr txBox="1"/>
            <p:nvPr/>
          </p:nvSpPr>
          <p:spPr>
            <a:xfrm>
              <a:off x="5267843" y="4701105"/>
              <a:ext cx="4409100" cy="234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LIGHT SOURCE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3W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CHIP 		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Lumileds 4014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COLOR TEMP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3000K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LUMEN	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231Lm - 100%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WORKING TEMP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-20˚C to 40˚C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CHARGING TIME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10-12H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WORKING TIME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23-25H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LITHIUM BATTERY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4400mAh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SOLAR PANEL VOLTAGE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3.5W 7V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CRI		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Ra 80</a:t>
              </a:r>
              <a:b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</a:b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IP		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IP65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SIZE				: 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Ø218 x H135mm</a:t>
              </a:r>
              <a:endParaRPr sz="1225">
                <a:solidFill>
                  <a:srgbClr val="231F2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194" name="Google Shape;194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69535" y="260648"/>
            <a:ext cx="914541" cy="18525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8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28"/>
          <p:cNvPicPr preferRelativeResize="0"/>
          <p:nvPr/>
        </p:nvPicPr>
        <p:blipFill rotWithShape="1">
          <a:blip r:embed="rId7">
            <a:alphaModFix/>
          </a:blip>
          <a:srcRect b="90893" l="87728" r="0" t="2432"/>
          <a:stretch/>
        </p:blipFill>
        <p:spPr>
          <a:xfrm>
            <a:off x="8690100" y="90575"/>
            <a:ext cx="1215452" cy="457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8"/>
          <p:cNvPicPr preferRelativeResize="0"/>
          <p:nvPr/>
        </p:nvPicPr>
        <p:blipFill rotWithShape="1">
          <a:blip r:embed="rId8">
            <a:alphaModFix/>
          </a:blip>
          <a:srcRect b="0" l="0" r="46977" t="0"/>
          <a:stretch/>
        </p:blipFill>
        <p:spPr>
          <a:xfrm>
            <a:off x="12675" y="0"/>
            <a:ext cx="51435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8"/>
          <p:cNvPicPr preferRelativeResize="0"/>
          <p:nvPr/>
        </p:nvPicPr>
        <p:blipFill rotWithShape="1">
          <a:blip r:embed="rId9">
            <a:alphaModFix/>
          </a:blip>
          <a:srcRect b="16921" l="58284" r="0" t="19963"/>
          <a:stretch/>
        </p:blipFill>
        <p:spPr>
          <a:xfrm>
            <a:off x="5327763" y="90575"/>
            <a:ext cx="2368726" cy="224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8"/>
          <p:cNvPicPr preferRelativeResize="0"/>
          <p:nvPr/>
        </p:nvPicPr>
        <p:blipFill rotWithShape="1">
          <a:blip r:embed="rId10">
            <a:alphaModFix/>
          </a:blip>
          <a:srcRect b="0" l="12402" r="7011" t="61773"/>
          <a:stretch/>
        </p:blipFill>
        <p:spPr>
          <a:xfrm>
            <a:off x="6261862" y="2551888"/>
            <a:ext cx="1083275" cy="6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8"/>
          <p:cNvPicPr preferRelativeResize="0"/>
          <p:nvPr/>
        </p:nvPicPr>
        <p:blipFill rotWithShape="1">
          <a:blip r:embed="rId10">
            <a:alphaModFix/>
          </a:blip>
          <a:srcRect b="39817" l="24260" r="7456" t="0"/>
          <a:stretch/>
        </p:blipFill>
        <p:spPr>
          <a:xfrm>
            <a:off x="5327775" y="2447263"/>
            <a:ext cx="882558" cy="92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8"/>
          <p:cNvPicPr preferRelativeResize="0"/>
          <p:nvPr/>
        </p:nvPicPr>
        <p:blipFill rotWithShape="1">
          <a:blip r:embed="rId3">
            <a:alphaModFix/>
          </a:blip>
          <a:srcRect b="5745" l="51543" r="0" t="7599"/>
          <a:stretch/>
        </p:blipFill>
        <p:spPr>
          <a:xfrm>
            <a:off x="8426937" y="1865449"/>
            <a:ext cx="1356674" cy="1786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8"/>
          <p:cNvPicPr preferRelativeResize="0"/>
          <p:nvPr/>
        </p:nvPicPr>
        <p:blipFill rotWithShape="1">
          <a:blip r:embed="rId11">
            <a:alphaModFix/>
          </a:blip>
          <a:srcRect b="70967" l="21159" r="23260" t="18280"/>
          <a:stretch/>
        </p:blipFill>
        <p:spPr>
          <a:xfrm>
            <a:off x="3956225" y="14375"/>
            <a:ext cx="1215451" cy="332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502125" y="323993"/>
            <a:ext cx="669558" cy="33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9"/>
          <p:cNvPicPr preferRelativeResize="0"/>
          <p:nvPr/>
        </p:nvPicPr>
        <p:blipFill rotWithShape="1">
          <a:blip r:embed="rId3">
            <a:alphaModFix/>
          </a:blip>
          <a:srcRect b="0" l="0" r="53923" t="22672"/>
          <a:stretch/>
        </p:blipFill>
        <p:spPr>
          <a:xfrm>
            <a:off x="7358250" y="260650"/>
            <a:ext cx="1456297" cy="177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9"/>
          <p:cNvPicPr preferRelativeResize="0"/>
          <p:nvPr/>
        </p:nvPicPr>
        <p:blipFill rotWithShape="1">
          <a:blip r:embed="rId4">
            <a:alphaModFix/>
          </a:blip>
          <a:srcRect b="0" l="46977" r="0" t="0"/>
          <a:stretch/>
        </p:blipFill>
        <p:spPr>
          <a:xfrm>
            <a:off x="0" y="0"/>
            <a:ext cx="51435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" name="Google Shape;210;p29"/>
          <p:cNvGrpSpPr/>
          <p:nvPr/>
        </p:nvGrpSpPr>
        <p:grpSpPr>
          <a:xfrm>
            <a:off x="5240899" y="3271350"/>
            <a:ext cx="4542696" cy="3005332"/>
            <a:chOff x="5267842" y="4128568"/>
            <a:chExt cx="4409101" cy="2997539"/>
          </a:xfrm>
        </p:grpSpPr>
        <p:sp>
          <p:nvSpPr>
            <p:cNvPr id="211" name="Google Shape;211;p29"/>
            <p:cNvSpPr txBox="1"/>
            <p:nvPr/>
          </p:nvSpPr>
          <p:spPr>
            <a:xfrm>
              <a:off x="5267847" y="4351779"/>
              <a:ext cx="4192800" cy="25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89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KEOPE BOLLARD LED SOLAR LAMP KLEWE </a:t>
              </a:r>
              <a:endParaRPr/>
            </a:p>
          </p:txBody>
        </p:sp>
        <p:sp>
          <p:nvSpPr>
            <p:cNvPr id="212" name="Google Shape;212;p29"/>
            <p:cNvSpPr txBox="1"/>
            <p:nvPr/>
          </p:nvSpPr>
          <p:spPr>
            <a:xfrm>
              <a:off x="5267842" y="4128568"/>
              <a:ext cx="2313300" cy="29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93">
                  <a:solidFill>
                    <a:srgbClr val="231F2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1120110</a:t>
              </a:r>
              <a:endParaRPr sz="1293">
                <a:solidFill>
                  <a:srgbClr val="231F20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213" name="Google Shape;213;p29"/>
            <p:cNvSpPr txBox="1"/>
            <p:nvPr/>
          </p:nvSpPr>
          <p:spPr>
            <a:xfrm>
              <a:off x="5267843" y="4777107"/>
              <a:ext cx="4409100" cy="234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LIGHT SOURCE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3W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CHIP 		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Lumileds 4014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COLOR TEMP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3000K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LUMEN	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270Lm - 100%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WORKING TEMP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-20˚C to 40˚C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CHARGING TIME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10-12H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WORKING TIME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23-25H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LITHIUM BATTERY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4400mAh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SOLAR PANEL VOLTAGE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3.5W 7V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CRI		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Ra 80</a:t>
              </a:r>
              <a:b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</a:b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IP		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IP65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SIZE				: 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Ø205 x H800mm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pic>
        <p:nvPicPr>
          <p:cNvPr id="214" name="Google Shape;214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69535" y="260648"/>
            <a:ext cx="914541" cy="18525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9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6" name="Google Shape;216;p29"/>
          <p:cNvPicPr preferRelativeResize="0"/>
          <p:nvPr/>
        </p:nvPicPr>
        <p:blipFill rotWithShape="1">
          <a:blip r:embed="rId6">
            <a:alphaModFix/>
          </a:blip>
          <a:srcRect b="90893" l="87728" r="0" t="2432"/>
          <a:stretch/>
        </p:blipFill>
        <p:spPr>
          <a:xfrm>
            <a:off x="8690100" y="90575"/>
            <a:ext cx="1215452" cy="457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9"/>
          <p:cNvPicPr preferRelativeResize="0"/>
          <p:nvPr/>
        </p:nvPicPr>
        <p:blipFill rotWithShape="1">
          <a:blip r:embed="rId7">
            <a:alphaModFix/>
          </a:blip>
          <a:srcRect b="0" l="54692" r="-4" t="0"/>
          <a:stretch/>
        </p:blipFill>
        <p:spPr>
          <a:xfrm>
            <a:off x="5274938" y="90575"/>
            <a:ext cx="2083300" cy="28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9"/>
          <p:cNvPicPr preferRelativeResize="0"/>
          <p:nvPr/>
        </p:nvPicPr>
        <p:blipFill rotWithShape="1">
          <a:blip r:embed="rId3">
            <a:alphaModFix/>
          </a:blip>
          <a:srcRect b="0" l="49794" r="0" t="6794"/>
          <a:stretch/>
        </p:blipFill>
        <p:spPr>
          <a:xfrm>
            <a:off x="8426913" y="1208503"/>
            <a:ext cx="1356675" cy="1825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9"/>
          <p:cNvPicPr preferRelativeResize="0"/>
          <p:nvPr/>
        </p:nvPicPr>
        <p:blipFill rotWithShape="1">
          <a:blip r:embed="rId8">
            <a:alphaModFix/>
          </a:blip>
          <a:srcRect b="70967" l="21159" r="23260" t="18280"/>
          <a:stretch/>
        </p:blipFill>
        <p:spPr>
          <a:xfrm>
            <a:off x="3956225" y="14375"/>
            <a:ext cx="1215451" cy="332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02125" y="323993"/>
            <a:ext cx="669558" cy="33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9"/>
          <p:cNvPicPr preferRelativeResize="0"/>
          <p:nvPr/>
        </p:nvPicPr>
        <p:blipFill rotWithShape="1">
          <a:blip r:embed="rId10">
            <a:alphaModFix/>
          </a:blip>
          <a:srcRect b="67762" l="61303" r="0" t="0"/>
          <a:stretch/>
        </p:blipFill>
        <p:spPr>
          <a:xfrm>
            <a:off x="7972525" y="2510207"/>
            <a:ext cx="560925" cy="660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9"/>
          <p:cNvPicPr preferRelativeResize="0"/>
          <p:nvPr/>
        </p:nvPicPr>
        <p:blipFill rotWithShape="1">
          <a:blip r:embed="rId11">
            <a:alphaModFix/>
          </a:blip>
          <a:srcRect b="0" l="0" r="0" t="3799"/>
          <a:stretch/>
        </p:blipFill>
        <p:spPr>
          <a:xfrm>
            <a:off x="7400825" y="2032600"/>
            <a:ext cx="485875" cy="141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0"/>
          <p:cNvPicPr preferRelativeResize="0"/>
          <p:nvPr/>
        </p:nvPicPr>
        <p:blipFill rotWithShape="1">
          <a:blip r:embed="rId3">
            <a:alphaModFix/>
          </a:blip>
          <a:srcRect b="5099" l="0" r="67908" t="24666"/>
          <a:stretch/>
        </p:blipFill>
        <p:spPr>
          <a:xfrm>
            <a:off x="8719175" y="2530687"/>
            <a:ext cx="1157301" cy="19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0"/>
          <p:cNvPicPr preferRelativeResize="0"/>
          <p:nvPr/>
        </p:nvPicPr>
        <p:blipFill rotWithShape="1">
          <a:blip r:embed="rId4">
            <a:alphaModFix/>
          </a:blip>
          <a:srcRect b="0" l="46155" r="0" t="0"/>
          <a:stretch/>
        </p:blipFill>
        <p:spPr>
          <a:xfrm>
            <a:off x="1" y="-23325"/>
            <a:ext cx="5240900" cy="6881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30"/>
          <p:cNvGrpSpPr/>
          <p:nvPr/>
        </p:nvGrpSpPr>
        <p:grpSpPr>
          <a:xfrm>
            <a:off x="5240899" y="3728550"/>
            <a:ext cx="4542696" cy="2929132"/>
            <a:chOff x="5267842" y="3976564"/>
            <a:chExt cx="4409101" cy="2921536"/>
          </a:xfrm>
        </p:grpSpPr>
        <p:sp>
          <p:nvSpPr>
            <p:cNvPr id="230" name="Google Shape;230;p30"/>
            <p:cNvSpPr txBox="1"/>
            <p:nvPr/>
          </p:nvSpPr>
          <p:spPr>
            <a:xfrm>
              <a:off x="5267847" y="4275777"/>
              <a:ext cx="4192800" cy="25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89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SWING GROUND LED SOLAR LAMP KLEWE </a:t>
              </a:r>
              <a:endParaRPr/>
            </a:p>
          </p:txBody>
        </p:sp>
        <p:sp>
          <p:nvSpPr>
            <p:cNvPr id="231" name="Google Shape;231;p30"/>
            <p:cNvSpPr txBox="1"/>
            <p:nvPr/>
          </p:nvSpPr>
          <p:spPr>
            <a:xfrm>
              <a:off x="5267842" y="3976564"/>
              <a:ext cx="2313300" cy="29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93">
                  <a:solidFill>
                    <a:srgbClr val="231F2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1220110</a:t>
              </a:r>
              <a:endParaRPr sz="1293">
                <a:solidFill>
                  <a:srgbClr val="231F20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232" name="Google Shape;232;p30"/>
            <p:cNvSpPr txBox="1"/>
            <p:nvPr/>
          </p:nvSpPr>
          <p:spPr>
            <a:xfrm>
              <a:off x="5267843" y="4549100"/>
              <a:ext cx="4409100" cy="234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LIGHT SOURCE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3W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CHIP 		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Lumileds 4014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COLOR TEMP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3000K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LUMEN	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160Lm - 100%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WORKING TEMP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-20˚C to 40˚C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CHARGING TIME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10-12H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WORKING TIME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23-25H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LITHIUM BATTERY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4400mAh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SOLAR PANEL VOLTAGE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3W 7V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CRI		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Ra 80</a:t>
              </a:r>
              <a:b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</a:b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IP		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IP65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SIZE				: 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Ø200 x H144mm</a:t>
              </a:r>
              <a:endParaRPr sz="1225">
                <a:solidFill>
                  <a:srgbClr val="231F2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233" name="Google Shape;233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69535" y="260648"/>
            <a:ext cx="914541" cy="185253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0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30"/>
          <p:cNvPicPr preferRelativeResize="0"/>
          <p:nvPr/>
        </p:nvPicPr>
        <p:blipFill rotWithShape="1">
          <a:blip r:embed="rId6">
            <a:alphaModFix/>
          </a:blip>
          <a:srcRect b="90893" l="87728" r="0" t="2432"/>
          <a:stretch/>
        </p:blipFill>
        <p:spPr>
          <a:xfrm>
            <a:off x="8690100" y="90575"/>
            <a:ext cx="1215452" cy="457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0"/>
          <p:cNvPicPr preferRelativeResize="0"/>
          <p:nvPr/>
        </p:nvPicPr>
        <p:blipFill rotWithShape="1">
          <a:blip r:embed="rId7">
            <a:alphaModFix/>
          </a:blip>
          <a:srcRect b="0" l="44367" r="4663" t="27378"/>
          <a:stretch/>
        </p:blipFill>
        <p:spPr>
          <a:xfrm>
            <a:off x="5311438" y="90600"/>
            <a:ext cx="3127950" cy="2795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0"/>
          <p:cNvPicPr preferRelativeResize="0"/>
          <p:nvPr/>
        </p:nvPicPr>
        <p:blipFill rotWithShape="1">
          <a:blip r:embed="rId8">
            <a:alphaModFix/>
          </a:blip>
          <a:srcRect b="0" l="0" r="0" t="62619"/>
          <a:stretch/>
        </p:blipFill>
        <p:spPr>
          <a:xfrm>
            <a:off x="5327775" y="2987550"/>
            <a:ext cx="780363" cy="503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0"/>
          <p:cNvPicPr preferRelativeResize="0"/>
          <p:nvPr/>
        </p:nvPicPr>
        <p:blipFill rotWithShape="1">
          <a:blip r:embed="rId8">
            <a:alphaModFix/>
          </a:blip>
          <a:srcRect b="42893" l="12541" r="0" t="0"/>
          <a:stretch/>
        </p:blipFill>
        <p:spPr>
          <a:xfrm>
            <a:off x="6195025" y="2923545"/>
            <a:ext cx="560400" cy="63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0"/>
          <p:cNvPicPr preferRelativeResize="0"/>
          <p:nvPr/>
        </p:nvPicPr>
        <p:blipFill rotWithShape="1">
          <a:blip r:embed="rId3">
            <a:alphaModFix/>
          </a:blip>
          <a:srcRect b="0" l="50666" r="0" t="0"/>
          <a:stretch/>
        </p:blipFill>
        <p:spPr>
          <a:xfrm>
            <a:off x="8509954" y="495200"/>
            <a:ext cx="1295254" cy="19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0"/>
          <p:cNvPicPr preferRelativeResize="0"/>
          <p:nvPr/>
        </p:nvPicPr>
        <p:blipFill rotWithShape="1">
          <a:blip r:embed="rId9">
            <a:alphaModFix/>
          </a:blip>
          <a:srcRect b="70967" l="21159" r="23260" t="18280"/>
          <a:stretch/>
        </p:blipFill>
        <p:spPr>
          <a:xfrm>
            <a:off x="3956225" y="14375"/>
            <a:ext cx="1215451" cy="332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02125" y="323993"/>
            <a:ext cx="669558" cy="33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0"/>
          <p:cNvPicPr preferRelativeResize="0"/>
          <p:nvPr/>
        </p:nvPicPr>
        <p:blipFill rotWithShape="1">
          <a:blip r:embed="rId11">
            <a:alphaModFix/>
          </a:blip>
          <a:srcRect b="0" l="0" r="34236" t="0"/>
          <a:stretch/>
        </p:blipFill>
        <p:spPr>
          <a:xfrm>
            <a:off x="6856517" y="2930288"/>
            <a:ext cx="247040" cy="617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3725" y="2557825"/>
            <a:ext cx="1505799" cy="140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1"/>
          <p:cNvPicPr preferRelativeResize="0"/>
          <p:nvPr/>
        </p:nvPicPr>
        <p:blipFill rotWithShape="1">
          <a:blip r:embed="rId4">
            <a:alphaModFix/>
          </a:blip>
          <a:srcRect b="0" l="46714" r="0" t="0"/>
          <a:stretch/>
        </p:blipFill>
        <p:spPr>
          <a:xfrm>
            <a:off x="1" y="0"/>
            <a:ext cx="5168901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9" name="Google Shape;249;p31"/>
          <p:cNvGrpSpPr/>
          <p:nvPr/>
        </p:nvGrpSpPr>
        <p:grpSpPr>
          <a:xfrm>
            <a:off x="5240899" y="3728550"/>
            <a:ext cx="4542696" cy="3005332"/>
            <a:chOff x="5267842" y="3976564"/>
            <a:chExt cx="4409101" cy="2997539"/>
          </a:xfrm>
        </p:grpSpPr>
        <p:sp>
          <p:nvSpPr>
            <p:cNvPr id="250" name="Google Shape;250;p31"/>
            <p:cNvSpPr txBox="1"/>
            <p:nvPr/>
          </p:nvSpPr>
          <p:spPr>
            <a:xfrm>
              <a:off x="5267847" y="4199775"/>
              <a:ext cx="4192800" cy="42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89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ECOSTEP WALL LED SOLAR LAMP DIE CAST ALUMINUM POWDER COATED TO DARK GREY</a:t>
              </a:r>
              <a:endParaRPr/>
            </a:p>
          </p:txBody>
        </p:sp>
        <p:sp>
          <p:nvSpPr>
            <p:cNvPr id="251" name="Google Shape;251;p31"/>
            <p:cNvSpPr txBox="1"/>
            <p:nvPr/>
          </p:nvSpPr>
          <p:spPr>
            <a:xfrm>
              <a:off x="5267842" y="3976564"/>
              <a:ext cx="2313300" cy="29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93">
                  <a:solidFill>
                    <a:srgbClr val="231F20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1110110</a:t>
              </a:r>
              <a:endParaRPr sz="1293">
                <a:solidFill>
                  <a:srgbClr val="231F20"/>
                </a:solidFill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  <p:sp>
          <p:nvSpPr>
            <p:cNvPr id="252" name="Google Shape;252;p31"/>
            <p:cNvSpPr txBox="1"/>
            <p:nvPr/>
          </p:nvSpPr>
          <p:spPr>
            <a:xfrm>
              <a:off x="5267843" y="4625102"/>
              <a:ext cx="4409100" cy="234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LIGHT SOURCE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2.2W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CHIP 		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Lumileds 4014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COLOR TEMP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3000K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LUMEN	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200Lm - 100%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WORKING TEMP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-20˚C to 40˚C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CHARGING TIME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6-8H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WORKING TIME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13-15H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LITHIUM BATTERY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2200mAh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SOLAR PANEL VOLTAGE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2.5W 7V</a:t>
              </a:r>
              <a:endParaRPr sz="1225">
                <a:solidFill>
                  <a:srgbClr val="231F20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CRI		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Ra 80</a:t>
              </a:r>
              <a:b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</a:b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IP				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: IP65</a:t>
              </a:r>
              <a:endParaRPr>
                <a:solidFill>
                  <a:schemeClr val="dk1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1225">
                  <a:solidFill>
                    <a:srgbClr val="231F20"/>
                  </a:solidFill>
                  <a:latin typeface="Poppins"/>
                  <a:ea typeface="Poppins"/>
                  <a:cs typeface="Poppins"/>
                  <a:sym typeface="Poppins"/>
                </a:rPr>
                <a:t>SIZE				: </a:t>
              </a:r>
              <a:r>
                <a:rPr lang="en" sz="1225">
                  <a:solidFill>
                    <a:srgbClr val="231F2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76 x 165 x H141mm</a:t>
              </a:r>
              <a:endParaRPr sz="1225">
                <a:solidFill>
                  <a:srgbClr val="231F2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253" name="Google Shape;253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69535" y="260648"/>
            <a:ext cx="914541" cy="185253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1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5" name="Google Shape;255;p31"/>
          <p:cNvPicPr preferRelativeResize="0"/>
          <p:nvPr/>
        </p:nvPicPr>
        <p:blipFill rotWithShape="1">
          <a:blip r:embed="rId6">
            <a:alphaModFix/>
          </a:blip>
          <a:srcRect b="90893" l="87728" r="0" t="2432"/>
          <a:stretch/>
        </p:blipFill>
        <p:spPr>
          <a:xfrm>
            <a:off x="8690100" y="90575"/>
            <a:ext cx="1215452" cy="457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1"/>
          <p:cNvPicPr preferRelativeResize="0"/>
          <p:nvPr/>
        </p:nvPicPr>
        <p:blipFill rotWithShape="1">
          <a:blip r:embed="rId7">
            <a:alphaModFix/>
          </a:blip>
          <a:srcRect b="4907" l="56732" r="0" t="28589"/>
          <a:stretch/>
        </p:blipFill>
        <p:spPr>
          <a:xfrm>
            <a:off x="5251575" y="90575"/>
            <a:ext cx="2555999" cy="24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1"/>
          <p:cNvPicPr preferRelativeResize="0"/>
          <p:nvPr/>
        </p:nvPicPr>
        <p:blipFill rotWithShape="1">
          <a:blip r:embed="rId8">
            <a:alphaModFix/>
          </a:blip>
          <a:srcRect b="0" l="0" r="72052" t="0"/>
          <a:stretch/>
        </p:blipFill>
        <p:spPr>
          <a:xfrm>
            <a:off x="6518662" y="2623875"/>
            <a:ext cx="542074" cy="100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1"/>
          <p:cNvPicPr preferRelativeResize="0"/>
          <p:nvPr/>
        </p:nvPicPr>
        <p:blipFill rotWithShape="1">
          <a:blip r:embed="rId8">
            <a:alphaModFix/>
          </a:blip>
          <a:srcRect b="0" l="39024" r="0" t="0"/>
          <a:stretch/>
        </p:blipFill>
        <p:spPr>
          <a:xfrm>
            <a:off x="5251575" y="2623875"/>
            <a:ext cx="1182701" cy="100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1"/>
          <p:cNvPicPr preferRelativeResize="0"/>
          <p:nvPr/>
        </p:nvPicPr>
        <p:blipFill rotWithShape="1">
          <a:blip r:embed="rId9">
            <a:alphaModFix/>
          </a:blip>
          <a:srcRect b="0" l="0" r="0" t="2143"/>
          <a:stretch/>
        </p:blipFill>
        <p:spPr>
          <a:xfrm>
            <a:off x="7887475" y="445900"/>
            <a:ext cx="1575825" cy="219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1"/>
          <p:cNvPicPr preferRelativeResize="0"/>
          <p:nvPr/>
        </p:nvPicPr>
        <p:blipFill rotWithShape="1">
          <a:blip r:embed="rId10">
            <a:alphaModFix/>
          </a:blip>
          <a:srcRect b="70967" l="21159" r="23260" t="18280"/>
          <a:stretch/>
        </p:blipFill>
        <p:spPr>
          <a:xfrm>
            <a:off x="3956225" y="14375"/>
            <a:ext cx="1215451" cy="332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02125" y="323993"/>
            <a:ext cx="669558" cy="33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